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4.xml" ContentType="application/vnd.openxmlformats-officedocument.theme+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notesSlides/notesSlide3.xml" ContentType="application/vnd.openxmlformats-officedocument.presentationml.notesSlide+xml"/>
  <Override PartName="/ppt/tags/tag33.xml" ContentType="application/vnd.openxmlformats-officedocument.presentationml.tags+xml"/>
  <Override PartName="/ppt/notesSlides/notesSlide4.xml" ContentType="application/vnd.openxmlformats-officedocument.presentationml.notesSlide+xml"/>
  <Override PartName="/ppt/tags/tag34.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5.xml" ContentType="application/vnd.openxmlformats-officedocument.presentationml.tags+xml"/>
  <Override PartName="/ppt/notesSlides/notesSlide6.xml" ContentType="application/vnd.openxmlformats-officedocument.presentationml.notesSlide+xml"/>
  <Override PartName="/ppt/tags/tag36.xml" ContentType="application/vnd.openxmlformats-officedocument.presentationml.tags+xml"/>
  <Override PartName="/ppt/notesSlides/notesSlide7.xml" ContentType="application/vnd.openxmlformats-officedocument.presentationml.notesSlide+xml"/>
  <Override PartName="/ppt/tags/tag37.xml" ContentType="application/vnd.openxmlformats-officedocument.presentationml.tags+xml"/>
  <Override PartName="/ppt/notesSlides/notesSlide8.xml" ContentType="application/vnd.openxmlformats-officedocument.presentationml.notesSlide+xml"/>
  <Override PartName="/ppt/tags/tag38.xml" ContentType="application/vnd.openxmlformats-officedocument.presentationml.tags+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9.xml" ContentType="application/vnd.openxmlformats-officedocument.presentationml.tags+xml"/>
  <Override PartName="/ppt/notesSlides/notesSlide10.xml" ContentType="application/vnd.openxmlformats-officedocument.presentationml.notesSlide+xml"/>
  <Override PartName="/ppt/tags/tag40.xml" ContentType="application/vnd.openxmlformats-officedocument.presentationml.tags+xml"/>
  <Override PartName="/ppt/notesSlides/notesSlide11.xml" ContentType="application/vnd.openxmlformats-officedocument.presentationml.notesSlide+xml"/>
  <Override PartName="/ppt/tags/tag41.xml" ContentType="application/vnd.openxmlformats-officedocument.presentationml.tags+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6" r:id="rId5"/>
    <p:sldMasterId id="2147483689" r:id="rId6"/>
  </p:sldMasterIdLst>
  <p:notesMasterIdLst>
    <p:notesMasterId r:id="rId19"/>
  </p:notesMasterIdLst>
  <p:sldIdLst>
    <p:sldId id="282" r:id="rId7"/>
    <p:sldId id="285" r:id="rId8"/>
    <p:sldId id="278" r:id="rId9"/>
    <p:sldId id="261" r:id="rId10"/>
    <p:sldId id="265" r:id="rId11"/>
    <p:sldId id="266" r:id="rId12"/>
    <p:sldId id="267" r:id="rId13"/>
    <p:sldId id="269" r:id="rId14"/>
    <p:sldId id="268" r:id="rId15"/>
    <p:sldId id="275" r:id="rId16"/>
    <p:sldId id="274" r:id="rId17"/>
    <p:sldId id="284" r:id="rId18"/>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262BA02-2F66-F7D7-6B4D-26294B49FFBB}" name="Yliana Barrera" initials="" userId="S::YBarrera@seiservices.com::5f1f8bd4-2e74-4a4f-80e9-e1575162369d" providerId="AD"/>
  <p188:author id="{A2CDD320-27A3-3547-C96F-DB76D21E5BD8}" name="Carla McClure" initials="CM" userId="S::CMcClure@seiservices.com::fde6e194-4821-4e48-b273-ef3313c9dc98" providerId="AD"/>
  <p188:author id="{1ED99D59-4F90-362A-C84C-437518134A51}" name="Candace Ferguson" initials="CF" userId="S::cferguson@seiservices.com::979d0734-a49e-4e02-96fa-0366dc77972b" providerId="AD"/>
  <p188:author id="{7C37A7B3-35ED-60A2-F57B-A166BFBBFD36}" name="Kathleen Bethke" initials="KB" userId="S::KBethke@seiservices.com::597e6176-bd2f-46eb-aaca-c344fe83e283" providerId="AD"/>
  <p188:author id="{B8A407C5-B57E-A2D1-7AE6-DACBC659AE2E}" name="Michelle Owens" initials="MO" userId="S::mowens@seiservices.com::e3b22735-bd98-420a-b670-aa583469a91d" providerId="AD"/>
  <p188:author id="{B4C111D3-3DCD-1927-0969-442CBED3DFE6}" name="Carla McClure" initials="CM" userId="S::cmcclure@seiservices.com::fde6e194-4821-4e48-b273-ef3313c9dc98" providerId="AD"/>
  <p188:author id="{965CAFE9-F7F5-A569-66DC-93E461FAE206}" name="Michelle Owens" initials="MO" userId="S::MOwens@seiservices.com::e3b22735-bd98-420a-b670-aa583469a91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B163"/>
    <a:srgbClr val="F49224"/>
    <a:srgbClr val="27A9E0"/>
    <a:srgbClr val="FFC247"/>
    <a:srgbClr val="AA2253"/>
    <a:srgbClr val="88CEBF"/>
    <a:srgbClr val="FFCC66"/>
    <a:srgbClr val="FBF0C1"/>
    <a:srgbClr val="F8E492"/>
    <a:srgbClr val="B2D8A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7995B5-4149-46DA-BD35-85666B8E2861}" v="3" dt="2024-03-11T07:48:38.3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3997" autoAdjust="0"/>
  </p:normalViewPr>
  <p:slideViewPr>
    <p:cSldViewPr snapToGrid="0">
      <p:cViewPr varScale="1">
        <p:scale>
          <a:sx n="56" d="100"/>
          <a:sy n="56" d="100"/>
        </p:scale>
        <p:origin x="90" y="330"/>
      </p:cViewPr>
      <p:guideLst>
        <p:guide orient="horz" pos="2160"/>
        <p:guide pos="3840"/>
      </p:guideLst>
    </p:cSldViewPr>
  </p:slideViewPr>
  <p:notesTextViewPr>
    <p:cViewPr>
      <p:scale>
        <a:sx n="1" d="1"/>
        <a:sy n="1" d="1"/>
      </p:scale>
      <p:origin x="0" y="0"/>
    </p:cViewPr>
  </p:notesTextViewPr>
  <p:notesViewPr>
    <p:cSldViewPr snapToGrid="0">
      <p:cViewPr varScale="1">
        <p:scale>
          <a:sx n="84" d="100"/>
          <a:sy n="84" d="100"/>
        </p:scale>
        <p:origin x="3828" y="-166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 Id="rId27"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la McClure" userId="fde6e194-4821-4e48-b273-ef3313c9dc98" providerId="ADAL" clId="{057995B5-4149-46DA-BD35-85666B8E2861}"/>
    <pc:docChg chg="addSld delSld modSld">
      <pc:chgData name="Carla McClure" userId="fde6e194-4821-4e48-b273-ef3313c9dc98" providerId="ADAL" clId="{057995B5-4149-46DA-BD35-85666B8E2861}" dt="2024-03-11T07:56:24.047" v="6"/>
      <pc:docMkLst>
        <pc:docMk/>
      </pc:docMkLst>
      <pc:sldChg chg="del">
        <pc:chgData name="Carla McClure" userId="fde6e194-4821-4e48-b273-ef3313c9dc98" providerId="ADAL" clId="{057995B5-4149-46DA-BD35-85666B8E2861}" dt="2024-03-11T07:49:39.151" v="4" actId="2696"/>
        <pc:sldMkLst>
          <pc:docMk/>
          <pc:sldMk cId="1723939117" sldId="260"/>
        </pc:sldMkLst>
      </pc:sldChg>
      <pc:sldChg chg="mod modShow modNotesTx">
        <pc:chgData name="Carla McClure" userId="fde6e194-4821-4e48-b273-ef3313c9dc98" providerId="ADAL" clId="{057995B5-4149-46DA-BD35-85666B8E2861}" dt="2024-03-11T07:49:46.168" v="5" actId="729"/>
        <pc:sldMkLst>
          <pc:docMk/>
          <pc:sldMk cId="4028465617" sldId="282"/>
        </pc:sldMkLst>
      </pc:sldChg>
      <pc:sldChg chg="del">
        <pc:chgData name="Carla McClure" userId="fde6e194-4821-4e48-b273-ef3313c9dc98" providerId="ADAL" clId="{057995B5-4149-46DA-BD35-85666B8E2861}" dt="2024-03-11T07:49:03.661" v="2" actId="2696"/>
        <pc:sldMkLst>
          <pc:docMk/>
          <pc:sldMk cId="599751868" sldId="283"/>
        </pc:sldMkLst>
      </pc:sldChg>
      <pc:sldChg chg="modNotesTx">
        <pc:chgData name="Carla McClure" userId="fde6e194-4821-4e48-b273-ef3313c9dc98" providerId="ADAL" clId="{057995B5-4149-46DA-BD35-85666B8E2861}" dt="2024-03-11T07:56:24.047" v="6"/>
        <pc:sldMkLst>
          <pc:docMk/>
          <pc:sldMk cId="36153561" sldId="284"/>
        </pc:sldMkLst>
      </pc:sldChg>
      <pc:sldChg chg="add">
        <pc:chgData name="Carla McClure" userId="fde6e194-4821-4e48-b273-ef3313c9dc98" providerId="ADAL" clId="{057995B5-4149-46DA-BD35-85666B8E2861}" dt="2024-03-11T07:48:38.326" v="0"/>
        <pc:sldMkLst>
          <pc:docMk/>
          <pc:sldMk cId="290593142" sldId="285"/>
        </pc:sldMkLst>
      </pc:sld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image" Target="../media/image21.jpg"/></Relationships>
</file>

<file path=ppt/diagrams/_rels/drawing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g"/><Relationship Id="rId1" Type="http://schemas.openxmlformats.org/officeDocument/2006/relationships/image" Target="../media/image2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4167219-DAF5-48E0-872D-2DE376C8793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04F1009-C6D8-497B-BFDA-CA7749848CD7}">
      <dgm:prSet/>
      <dgm:spPr>
        <a:solidFill>
          <a:srgbClr val="88CEBF"/>
        </a:solidFill>
      </dgm:spPr>
      <dgm:t>
        <a:bodyPr/>
        <a:lstStyle/>
        <a:p>
          <a:pPr algn="l"/>
          <a:r>
            <a:rPr lang="en-US" dirty="0">
              <a:solidFill>
                <a:schemeClr val="tx1"/>
              </a:solidFill>
            </a:rPr>
            <a:t>Build academic skills</a:t>
          </a:r>
        </a:p>
      </dgm:t>
    </dgm:pt>
    <dgm:pt modelId="{0C609A4B-4327-4E10-950B-52EB0EA895CF}" type="parTrans" cxnId="{4E1BF8FB-D83B-48E5-B8FF-D9C33DB237F8}">
      <dgm:prSet/>
      <dgm:spPr/>
      <dgm:t>
        <a:bodyPr/>
        <a:lstStyle/>
        <a:p>
          <a:pPr algn="ctr"/>
          <a:endParaRPr lang="en-US">
            <a:solidFill>
              <a:schemeClr val="tx1"/>
            </a:solidFill>
          </a:endParaRPr>
        </a:p>
      </dgm:t>
    </dgm:pt>
    <dgm:pt modelId="{EFAFFF64-84E8-4AB8-B20F-DD121497E3A9}" type="sibTrans" cxnId="{4E1BF8FB-D83B-48E5-B8FF-D9C33DB237F8}">
      <dgm:prSet/>
      <dgm:spPr/>
      <dgm:t>
        <a:bodyPr/>
        <a:lstStyle/>
        <a:p>
          <a:pPr algn="ctr"/>
          <a:endParaRPr lang="en-US">
            <a:solidFill>
              <a:schemeClr val="tx1"/>
            </a:solidFill>
          </a:endParaRPr>
        </a:p>
      </dgm:t>
    </dgm:pt>
    <dgm:pt modelId="{DC5F7664-D7E4-4AD6-BD7C-C1B1144D7CFB}">
      <dgm:prSet/>
      <dgm:spPr>
        <a:solidFill>
          <a:srgbClr val="88CEBF"/>
        </a:solidFill>
      </dgm:spPr>
      <dgm:t>
        <a:bodyPr/>
        <a:lstStyle/>
        <a:p>
          <a:pPr algn="l"/>
          <a:r>
            <a:rPr lang="en-US" dirty="0">
              <a:solidFill>
                <a:schemeClr val="tx1"/>
              </a:solidFill>
            </a:rPr>
            <a:t>Fill knowledge and skill gaps</a:t>
          </a:r>
        </a:p>
      </dgm:t>
    </dgm:pt>
    <dgm:pt modelId="{92BA5ADC-12DD-431D-AEE4-A2027F78A094}" type="parTrans" cxnId="{650DC0B8-9755-4158-BDE5-E42F725CA23D}">
      <dgm:prSet/>
      <dgm:spPr/>
      <dgm:t>
        <a:bodyPr/>
        <a:lstStyle/>
        <a:p>
          <a:pPr algn="ctr"/>
          <a:endParaRPr lang="en-US">
            <a:solidFill>
              <a:schemeClr val="tx1"/>
            </a:solidFill>
          </a:endParaRPr>
        </a:p>
      </dgm:t>
    </dgm:pt>
    <dgm:pt modelId="{F7789F42-F417-48DF-A80F-327CAB0865D4}" type="sibTrans" cxnId="{650DC0B8-9755-4158-BDE5-E42F725CA23D}">
      <dgm:prSet/>
      <dgm:spPr/>
      <dgm:t>
        <a:bodyPr/>
        <a:lstStyle/>
        <a:p>
          <a:pPr algn="ctr"/>
          <a:endParaRPr lang="en-US">
            <a:solidFill>
              <a:schemeClr val="tx1"/>
            </a:solidFill>
          </a:endParaRPr>
        </a:p>
      </dgm:t>
    </dgm:pt>
    <dgm:pt modelId="{76DBD588-8343-4C2F-A420-4FC55B46B0D8}">
      <dgm:prSet/>
      <dgm:spPr>
        <a:solidFill>
          <a:srgbClr val="88CEBF"/>
        </a:solidFill>
      </dgm:spPr>
      <dgm:t>
        <a:bodyPr/>
        <a:lstStyle/>
        <a:p>
          <a:pPr algn="l"/>
          <a:r>
            <a:rPr lang="en-US" dirty="0">
              <a:solidFill>
                <a:schemeClr val="tx1"/>
              </a:solidFill>
            </a:rPr>
            <a:t>Feel “real” and relevant to students</a:t>
          </a:r>
        </a:p>
      </dgm:t>
    </dgm:pt>
    <dgm:pt modelId="{7B0789DA-C4CA-47CE-AACA-A168F719A549}" type="parTrans" cxnId="{A6D42754-E346-4B0A-A148-29F1BCE9059F}">
      <dgm:prSet/>
      <dgm:spPr/>
      <dgm:t>
        <a:bodyPr/>
        <a:lstStyle/>
        <a:p>
          <a:pPr algn="ctr"/>
          <a:endParaRPr lang="en-US">
            <a:solidFill>
              <a:schemeClr val="tx1"/>
            </a:solidFill>
          </a:endParaRPr>
        </a:p>
      </dgm:t>
    </dgm:pt>
    <dgm:pt modelId="{3716DDF1-EC3C-4052-9BB2-ED6EE339DFBF}" type="sibTrans" cxnId="{A6D42754-E346-4B0A-A148-29F1BCE9059F}">
      <dgm:prSet/>
      <dgm:spPr/>
      <dgm:t>
        <a:bodyPr/>
        <a:lstStyle/>
        <a:p>
          <a:pPr algn="ctr"/>
          <a:endParaRPr lang="en-US">
            <a:solidFill>
              <a:schemeClr val="tx1"/>
            </a:solidFill>
          </a:endParaRPr>
        </a:p>
      </dgm:t>
    </dgm:pt>
    <dgm:pt modelId="{B371C218-ED53-47AE-81B0-4DA4D82FD789}">
      <dgm:prSet/>
      <dgm:spPr>
        <a:solidFill>
          <a:srgbClr val="88CEBF"/>
        </a:solidFill>
      </dgm:spPr>
      <dgm:t>
        <a:bodyPr/>
        <a:lstStyle/>
        <a:p>
          <a:pPr algn="l"/>
          <a:r>
            <a:rPr lang="en-US" dirty="0">
              <a:solidFill>
                <a:schemeClr val="tx1"/>
              </a:solidFill>
            </a:rPr>
            <a:t>Address their interests</a:t>
          </a:r>
        </a:p>
      </dgm:t>
    </dgm:pt>
    <dgm:pt modelId="{70587734-121F-4223-9915-7655545C22C5}" type="parTrans" cxnId="{770DCF50-B659-4FD3-8D3E-42188A279698}">
      <dgm:prSet/>
      <dgm:spPr/>
      <dgm:t>
        <a:bodyPr/>
        <a:lstStyle/>
        <a:p>
          <a:pPr algn="ctr"/>
          <a:endParaRPr lang="en-US">
            <a:solidFill>
              <a:schemeClr val="tx1"/>
            </a:solidFill>
          </a:endParaRPr>
        </a:p>
      </dgm:t>
    </dgm:pt>
    <dgm:pt modelId="{C72AE8B3-10FA-4F2F-92BA-39830EA8855E}" type="sibTrans" cxnId="{770DCF50-B659-4FD3-8D3E-42188A279698}">
      <dgm:prSet/>
      <dgm:spPr/>
      <dgm:t>
        <a:bodyPr/>
        <a:lstStyle/>
        <a:p>
          <a:pPr algn="ctr"/>
          <a:endParaRPr lang="en-US">
            <a:solidFill>
              <a:schemeClr val="tx1"/>
            </a:solidFill>
          </a:endParaRPr>
        </a:p>
      </dgm:t>
    </dgm:pt>
    <dgm:pt modelId="{800F9384-31A7-4355-8D6D-FA7B2A4E2F7A}">
      <dgm:prSet/>
      <dgm:spPr>
        <a:solidFill>
          <a:srgbClr val="88CEBF"/>
        </a:solidFill>
      </dgm:spPr>
      <dgm:t>
        <a:bodyPr/>
        <a:lstStyle/>
        <a:p>
          <a:pPr algn="l"/>
          <a:r>
            <a:rPr lang="en-US" dirty="0">
              <a:solidFill>
                <a:schemeClr val="tx1"/>
              </a:solidFill>
            </a:rPr>
            <a:t>Strengthen 21</a:t>
          </a:r>
          <a:r>
            <a:rPr lang="en-US" baseline="30000" dirty="0">
              <a:solidFill>
                <a:schemeClr val="tx1"/>
              </a:solidFill>
            </a:rPr>
            <a:t>st </a:t>
          </a:r>
          <a:r>
            <a:rPr lang="en-US" dirty="0">
              <a:solidFill>
                <a:schemeClr val="tx1"/>
              </a:solidFill>
            </a:rPr>
            <a:t>century skills</a:t>
          </a:r>
        </a:p>
      </dgm:t>
    </dgm:pt>
    <dgm:pt modelId="{91E93A9A-04BE-4A91-81D6-EE9D4D50B465}" type="parTrans" cxnId="{F2A6088F-6827-402C-A3E1-4F45F8A3FF9D}">
      <dgm:prSet/>
      <dgm:spPr/>
      <dgm:t>
        <a:bodyPr/>
        <a:lstStyle/>
        <a:p>
          <a:pPr algn="ctr"/>
          <a:endParaRPr lang="en-US">
            <a:solidFill>
              <a:schemeClr val="tx1"/>
            </a:solidFill>
          </a:endParaRPr>
        </a:p>
      </dgm:t>
    </dgm:pt>
    <dgm:pt modelId="{86A080DB-DCD4-49DF-80E3-49A551E79D80}" type="sibTrans" cxnId="{F2A6088F-6827-402C-A3E1-4F45F8A3FF9D}">
      <dgm:prSet/>
      <dgm:spPr/>
      <dgm:t>
        <a:bodyPr/>
        <a:lstStyle/>
        <a:p>
          <a:pPr algn="ctr"/>
          <a:endParaRPr lang="en-US">
            <a:solidFill>
              <a:schemeClr val="tx1"/>
            </a:solidFill>
          </a:endParaRPr>
        </a:p>
      </dgm:t>
    </dgm:pt>
    <dgm:pt modelId="{AB44F7C1-0347-4FFA-B755-23CF0A6F6D07}" type="pres">
      <dgm:prSet presAssocID="{04167219-DAF5-48E0-872D-2DE376C87932}" presName="linear" presStyleCnt="0">
        <dgm:presLayoutVars>
          <dgm:animLvl val="lvl"/>
          <dgm:resizeHandles val="exact"/>
        </dgm:presLayoutVars>
      </dgm:prSet>
      <dgm:spPr/>
    </dgm:pt>
    <dgm:pt modelId="{6A32D626-4253-4A6C-A97E-80A1502053F3}" type="pres">
      <dgm:prSet presAssocID="{904F1009-C6D8-497B-BFDA-CA7749848CD7}" presName="parentText" presStyleLbl="node1" presStyleIdx="0" presStyleCnt="5">
        <dgm:presLayoutVars>
          <dgm:chMax val="0"/>
          <dgm:bulletEnabled val="1"/>
        </dgm:presLayoutVars>
      </dgm:prSet>
      <dgm:spPr/>
    </dgm:pt>
    <dgm:pt modelId="{A43BD183-CA6C-4785-A298-9029450484E4}" type="pres">
      <dgm:prSet presAssocID="{EFAFFF64-84E8-4AB8-B20F-DD121497E3A9}" presName="spacer" presStyleCnt="0"/>
      <dgm:spPr/>
    </dgm:pt>
    <dgm:pt modelId="{67CCA7EA-042A-4245-97B2-52C18D2BEAE7}" type="pres">
      <dgm:prSet presAssocID="{DC5F7664-D7E4-4AD6-BD7C-C1B1144D7CFB}" presName="parentText" presStyleLbl="node1" presStyleIdx="1" presStyleCnt="5">
        <dgm:presLayoutVars>
          <dgm:chMax val="0"/>
          <dgm:bulletEnabled val="1"/>
        </dgm:presLayoutVars>
      </dgm:prSet>
      <dgm:spPr/>
    </dgm:pt>
    <dgm:pt modelId="{287E253F-7AD4-420F-B9C8-75538421EFBD}" type="pres">
      <dgm:prSet presAssocID="{F7789F42-F417-48DF-A80F-327CAB0865D4}" presName="spacer" presStyleCnt="0"/>
      <dgm:spPr/>
    </dgm:pt>
    <dgm:pt modelId="{4571DCF3-24DD-44E7-A8A9-ABFA0193D2B3}" type="pres">
      <dgm:prSet presAssocID="{76DBD588-8343-4C2F-A420-4FC55B46B0D8}" presName="parentText" presStyleLbl="node1" presStyleIdx="2" presStyleCnt="5">
        <dgm:presLayoutVars>
          <dgm:chMax val="0"/>
          <dgm:bulletEnabled val="1"/>
        </dgm:presLayoutVars>
      </dgm:prSet>
      <dgm:spPr/>
    </dgm:pt>
    <dgm:pt modelId="{CBC3E887-507F-4166-8C8A-2C34DE02E293}" type="pres">
      <dgm:prSet presAssocID="{3716DDF1-EC3C-4052-9BB2-ED6EE339DFBF}" presName="spacer" presStyleCnt="0"/>
      <dgm:spPr/>
    </dgm:pt>
    <dgm:pt modelId="{5584D6C4-7356-49FA-9A1A-D1BB578B8447}" type="pres">
      <dgm:prSet presAssocID="{B371C218-ED53-47AE-81B0-4DA4D82FD789}" presName="parentText" presStyleLbl="node1" presStyleIdx="3" presStyleCnt="5">
        <dgm:presLayoutVars>
          <dgm:chMax val="0"/>
          <dgm:bulletEnabled val="1"/>
        </dgm:presLayoutVars>
      </dgm:prSet>
      <dgm:spPr/>
    </dgm:pt>
    <dgm:pt modelId="{178E6482-0FAE-49C3-929A-E4629F80F836}" type="pres">
      <dgm:prSet presAssocID="{C72AE8B3-10FA-4F2F-92BA-39830EA8855E}" presName="spacer" presStyleCnt="0"/>
      <dgm:spPr/>
    </dgm:pt>
    <dgm:pt modelId="{15B55454-5FDF-4492-A7AB-207F412B411C}" type="pres">
      <dgm:prSet presAssocID="{800F9384-31A7-4355-8D6D-FA7B2A4E2F7A}" presName="parentText" presStyleLbl="node1" presStyleIdx="4" presStyleCnt="5">
        <dgm:presLayoutVars>
          <dgm:chMax val="0"/>
          <dgm:bulletEnabled val="1"/>
        </dgm:presLayoutVars>
      </dgm:prSet>
      <dgm:spPr/>
    </dgm:pt>
  </dgm:ptLst>
  <dgm:cxnLst>
    <dgm:cxn modelId="{09389006-8555-46AF-A58A-54C806B3AE72}" type="presOf" srcId="{B371C218-ED53-47AE-81B0-4DA4D82FD789}" destId="{5584D6C4-7356-49FA-9A1A-D1BB578B8447}" srcOrd="0" destOrd="0" presId="urn:microsoft.com/office/officeart/2005/8/layout/vList2"/>
    <dgm:cxn modelId="{A3E97243-7787-45BE-985B-FB9E200425BC}" type="presOf" srcId="{04167219-DAF5-48E0-872D-2DE376C87932}" destId="{AB44F7C1-0347-4FFA-B755-23CF0A6F6D07}" srcOrd="0" destOrd="0" presId="urn:microsoft.com/office/officeart/2005/8/layout/vList2"/>
    <dgm:cxn modelId="{64D03F65-CF4E-4660-8C6B-BB2854538D86}" type="presOf" srcId="{904F1009-C6D8-497B-BFDA-CA7749848CD7}" destId="{6A32D626-4253-4A6C-A97E-80A1502053F3}" srcOrd="0" destOrd="0" presId="urn:microsoft.com/office/officeart/2005/8/layout/vList2"/>
    <dgm:cxn modelId="{770DCF50-B659-4FD3-8D3E-42188A279698}" srcId="{04167219-DAF5-48E0-872D-2DE376C87932}" destId="{B371C218-ED53-47AE-81B0-4DA4D82FD789}" srcOrd="3" destOrd="0" parTransId="{70587734-121F-4223-9915-7655545C22C5}" sibTransId="{C72AE8B3-10FA-4F2F-92BA-39830EA8855E}"/>
    <dgm:cxn modelId="{A6D42754-E346-4B0A-A148-29F1BCE9059F}" srcId="{04167219-DAF5-48E0-872D-2DE376C87932}" destId="{76DBD588-8343-4C2F-A420-4FC55B46B0D8}" srcOrd="2" destOrd="0" parTransId="{7B0789DA-C4CA-47CE-AACA-A168F719A549}" sibTransId="{3716DDF1-EC3C-4052-9BB2-ED6EE339DFBF}"/>
    <dgm:cxn modelId="{FDBB1E83-F43A-4A6F-BFB8-6E05AD9728EB}" type="presOf" srcId="{76DBD588-8343-4C2F-A420-4FC55B46B0D8}" destId="{4571DCF3-24DD-44E7-A8A9-ABFA0193D2B3}" srcOrd="0" destOrd="0" presId="urn:microsoft.com/office/officeart/2005/8/layout/vList2"/>
    <dgm:cxn modelId="{85A66088-DEA7-4F31-996F-FEE8B82F28EE}" type="presOf" srcId="{800F9384-31A7-4355-8D6D-FA7B2A4E2F7A}" destId="{15B55454-5FDF-4492-A7AB-207F412B411C}" srcOrd="0" destOrd="0" presId="urn:microsoft.com/office/officeart/2005/8/layout/vList2"/>
    <dgm:cxn modelId="{F2A6088F-6827-402C-A3E1-4F45F8A3FF9D}" srcId="{04167219-DAF5-48E0-872D-2DE376C87932}" destId="{800F9384-31A7-4355-8D6D-FA7B2A4E2F7A}" srcOrd="4" destOrd="0" parTransId="{91E93A9A-04BE-4A91-81D6-EE9D4D50B465}" sibTransId="{86A080DB-DCD4-49DF-80E3-49A551E79D80}"/>
    <dgm:cxn modelId="{650DC0B8-9755-4158-BDE5-E42F725CA23D}" srcId="{04167219-DAF5-48E0-872D-2DE376C87932}" destId="{DC5F7664-D7E4-4AD6-BD7C-C1B1144D7CFB}" srcOrd="1" destOrd="0" parTransId="{92BA5ADC-12DD-431D-AEE4-A2027F78A094}" sibTransId="{F7789F42-F417-48DF-A80F-327CAB0865D4}"/>
    <dgm:cxn modelId="{40282FDC-D5EB-457F-AA4D-AF0A5C1597D2}" type="presOf" srcId="{DC5F7664-D7E4-4AD6-BD7C-C1B1144D7CFB}" destId="{67CCA7EA-042A-4245-97B2-52C18D2BEAE7}" srcOrd="0" destOrd="0" presId="urn:microsoft.com/office/officeart/2005/8/layout/vList2"/>
    <dgm:cxn modelId="{4E1BF8FB-D83B-48E5-B8FF-D9C33DB237F8}" srcId="{04167219-DAF5-48E0-872D-2DE376C87932}" destId="{904F1009-C6D8-497B-BFDA-CA7749848CD7}" srcOrd="0" destOrd="0" parTransId="{0C609A4B-4327-4E10-950B-52EB0EA895CF}" sibTransId="{EFAFFF64-84E8-4AB8-B20F-DD121497E3A9}"/>
    <dgm:cxn modelId="{AFC8C3E3-8F6C-4127-BAF2-0E4CC113E62E}" type="presParOf" srcId="{AB44F7C1-0347-4FFA-B755-23CF0A6F6D07}" destId="{6A32D626-4253-4A6C-A97E-80A1502053F3}" srcOrd="0" destOrd="0" presId="urn:microsoft.com/office/officeart/2005/8/layout/vList2"/>
    <dgm:cxn modelId="{196DF5DD-291F-4539-A1D5-E28F7A67EB57}" type="presParOf" srcId="{AB44F7C1-0347-4FFA-B755-23CF0A6F6D07}" destId="{A43BD183-CA6C-4785-A298-9029450484E4}" srcOrd="1" destOrd="0" presId="urn:microsoft.com/office/officeart/2005/8/layout/vList2"/>
    <dgm:cxn modelId="{2525E7B9-17B3-4A59-A8CB-3BE8F127126E}" type="presParOf" srcId="{AB44F7C1-0347-4FFA-B755-23CF0A6F6D07}" destId="{67CCA7EA-042A-4245-97B2-52C18D2BEAE7}" srcOrd="2" destOrd="0" presId="urn:microsoft.com/office/officeart/2005/8/layout/vList2"/>
    <dgm:cxn modelId="{1AA7710D-855C-42B9-804B-F9DBD35EBB4A}" type="presParOf" srcId="{AB44F7C1-0347-4FFA-B755-23CF0A6F6D07}" destId="{287E253F-7AD4-420F-B9C8-75538421EFBD}" srcOrd="3" destOrd="0" presId="urn:microsoft.com/office/officeart/2005/8/layout/vList2"/>
    <dgm:cxn modelId="{19E0F86C-BA56-41AF-807A-951A7F3D0FBC}" type="presParOf" srcId="{AB44F7C1-0347-4FFA-B755-23CF0A6F6D07}" destId="{4571DCF3-24DD-44E7-A8A9-ABFA0193D2B3}" srcOrd="4" destOrd="0" presId="urn:microsoft.com/office/officeart/2005/8/layout/vList2"/>
    <dgm:cxn modelId="{5C1B3BE8-2944-4962-B9B5-D8FF7F105C07}" type="presParOf" srcId="{AB44F7C1-0347-4FFA-B755-23CF0A6F6D07}" destId="{CBC3E887-507F-4166-8C8A-2C34DE02E293}" srcOrd="5" destOrd="0" presId="urn:microsoft.com/office/officeart/2005/8/layout/vList2"/>
    <dgm:cxn modelId="{0DE0C6BA-A4F4-4F37-A320-B1CC491D561F}" type="presParOf" srcId="{AB44F7C1-0347-4FFA-B755-23CF0A6F6D07}" destId="{5584D6C4-7356-49FA-9A1A-D1BB578B8447}" srcOrd="6" destOrd="0" presId="urn:microsoft.com/office/officeart/2005/8/layout/vList2"/>
    <dgm:cxn modelId="{401D507B-F4CB-4720-8D70-0F45939567DE}" type="presParOf" srcId="{AB44F7C1-0347-4FFA-B755-23CF0A6F6D07}" destId="{178E6482-0FAE-49C3-929A-E4629F80F836}" srcOrd="7" destOrd="0" presId="urn:microsoft.com/office/officeart/2005/8/layout/vList2"/>
    <dgm:cxn modelId="{F225A10C-04F7-44EE-A4E8-AF9292114FE9}" type="presParOf" srcId="{AB44F7C1-0347-4FFA-B755-23CF0A6F6D07}" destId="{15B55454-5FDF-4492-A7AB-207F412B411C}"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D07983E-6162-4B38-A4A7-34A4308162DC}" type="doc">
      <dgm:prSet loTypeId="urn:microsoft.com/office/officeart/2005/8/layout/vList3" loCatId="picture" qsTypeId="urn:microsoft.com/office/officeart/2005/8/quickstyle/simple1" qsCatId="simple" csTypeId="urn:microsoft.com/office/officeart/2005/8/colors/accent1_2" csCatId="accent1" phldr="1"/>
      <dgm:spPr/>
    </dgm:pt>
    <dgm:pt modelId="{B9F74463-8631-4D98-94F1-C90765F4D3AD}">
      <dgm:prSet custT="1"/>
      <dgm:spPr>
        <a:solidFill>
          <a:srgbClr val="F7B163"/>
        </a:solidFill>
      </dgm:spPr>
      <dgm:t>
        <a:bodyPr/>
        <a:lstStyle/>
        <a:p>
          <a:pPr algn="l"/>
          <a:r>
            <a:rPr lang="en-US" sz="2600" b="0">
              <a:solidFill>
                <a:schemeClr val="tx1"/>
              </a:solidFill>
              <a:latin typeface="+mj-lt"/>
            </a:rPr>
            <a:t>Indicate what students should know at different grade levels. </a:t>
          </a:r>
          <a:endParaRPr lang="en-US" sz="2600" dirty="0">
            <a:solidFill>
              <a:schemeClr val="tx1"/>
            </a:solidFill>
            <a:latin typeface="+mj-lt"/>
          </a:endParaRPr>
        </a:p>
      </dgm:t>
    </dgm:pt>
    <dgm:pt modelId="{22BE2A09-7B29-4946-B3B2-7AF1D5A14363}" type="parTrans" cxnId="{B35EBA96-DBC1-4B6A-B417-E11CDCBDBDD4}">
      <dgm:prSet/>
      <dgm:spPr/>
      <dgm:t>
        <a:bodyPr/>
        <a:lstStyle/>
        <a:p>
          <a:endParaRPr lang="en-US">
            <a:solidFill>
              <a:schemeClr val="tx1"/>
            </a:solidFill>
          </a:endParaRPr>
        </a:p>
      </dgm:t>
    </dgm:pt>
    <dgm:pt modelId="{2D9A7426-62B4-4D97-B0F2-8ACFD6A6F8D5}" type="sibTrans" cxnId="{B35EBA96-DBC1-4B6A-B417-E11CDCBDBDD4}">
      <dgm:prSet/>
      <dgm:spPr/>
      <dgm:t>
        <a:bodyPr/>
        <a:lstStyle/>
        <a:p>
          <a:endParaRPr lang="en-US">
            <a:solidFill>
              <a:schemeClr val="tx1"/>
            </a:solidFill>
          </a:endParaRPr>
        </a:p>
      </dgm:t>
    </dgm:pt>
    <dgm:pt modelId="{9C7C7C4B-C1AF-4E33-971C-E424F036D2BA}">
      <dgm:prSet custT="1"/>
      <dgm:spPr>
        <a:solidFill>
          <a:srgbClr val="F7B163"/>
        </a:solidFill>
      </dgm:spPr>
      <dgm:t>
        <a:bodyPr/>
        <a:lstStyle/>
        <a:p>
          <a:pPr algn="l"/>
          <a:r>
            <a:rPr lang="en-US" sz="2600" b="0">
              <a:solidFill>
                <a:schemeClr val="tx1"/>
              </a:solidFill>
              <a:latin typeface="+mj-lt"/>
            </a:rPr>
            <a:t>Support college and work expectations.</a:t>
          </a:r>
          <a:endParaRPr lang="en-US" sz="2600" b="0" dirty="0">
            <a:solidFill>
              <a:schemeClr val="tx1"/>
            </a:solidFill>
            <a:latin typeface="+mj-lt"/>
          </a:endParaRPr>
        </a:p>
      </dgm:t>
    </dgm:pt>
    <dgm:pt modelId="{268CC57A-0B05-48D6-8C47-4D2893C11A19}" type="parTrans" cxnId="{DE3A34F3-418C-4FFA-A3A1-8A2BAD169CD1}">
      <dgm:prSet/>
      <dgm:spPr/>
      <dgm:t>
        <a:bodyPr/>
        <a:lstStyle/>
        <a:p>
          <a:endParaRPr lang="en-US">
            <a:solidFill>
              <a:schemeClr val="tx1"/>
            </a:solidFill>
          </a:endParaRPr>
        </a:p>
      </dgm:t>
    </dgm:pt>
    <dgm:pt modelId="{9E73E7C9-2B62-44DA-A687-37AD3F9ACD8E}" type="sibTrans" cxnId="{DE3A34F3-418C-4FFA-A3A1-8A2BAD169CD1}">
      <dgm:prSet/>
      <dgm:spPr/>
      <dgm:t>
        <a:bodyPr/>
        <a:lstStyle/>
        <a:p>
          <a:endParaRPr lang="en-US">
            <a:solidFill>
              <a:schemeClr val="tx1"/>
            </a:solidFill>
          </a:endParaRPr>
        </a:p>
      </dgm:t>
    </dgm:pt>
    <dgm:pt modelId="{10890BAE-5077-4D6C-938E-3F766BE9D453}">
      <dgm:prSet custT="1"/>
      <dgm:spPr>
        <a:solidFill>
          <a:srgbClr val="F7B163"/>
        </a:solidFill>
      </dgm:spPr>
      <dgm:t>
        <a:bodyPr/>
        <a:lstStyle/>
        <a:p>
          <a:pPr algn="l"/>
          <a:r>
            <a:rPr lang="en-US" sz="2600" b="0" i="0">
              <a:solidFill>
                <a:schemeClr val="tx1"/>
              </a:solidFill>
              <a:effectLst/>
              <a:latin typeface="+mj-lt"/>
            </a:rPr>
            <a:t>Ensure alignment to academic needs.</a:t>
          </a:r>
          <a:endParaRPr lang="en-US" sz="2600" b="0" i="0" dirty="0">
            <a:solidFill>
              <a:schemeClr val="tx1"/>
            </a:solidFill>
            <a:effectLst/>
            <a:latin typeface="+mj-lt"/>
          </a:endParaRPr>
        </a:p>
      </dgm:t>
    </dgm:pt>
    <dgm:pt modelId="{07BA8917-453D-435D-8380-FE120D465CAC}" type="parTrans" cxnId="{0390ECDD-411F-4389-AB65-4B1EBFC72FB1}">
      <dgm:prSet/>
      <dgm:spPr/>
      <dgm:t>
        <a:bodyPr/>
        <a:lstStyle/>
        <a:p>
          <a:endParaRPr lang="en-US">
            <a:solidFill>
              <a:schemeClr val="tx1"/>
            </a:solidFill>
          </a:endParaRPr>
        </a:p>
      </dgm:t>
    </dgm:pt>
    <dgm:pt modelId="{77E04D15-63AC-4431-AFE4-AE00D32E61A3}" type="sibTrans" cxnId="{0390ECDD-411F-4389-AB65-4B1EBFC72FB1}">
      <dgm:prSet/>
      <dgm:spPr/>
      <dgm:t>
        <a:bodyPr/>
        <a:lstStyle/>
        <a:p>
          <a:endParaRPr lang="en-US">
            <a:solidFill>
              <a:schemeClr val="tx1"/>
            </a:solidFill>
          </a:endParaRPr>
        </a:p>
      </dgm:t>
    </dgm:pt>
    <dgm:pt modelId="{903D4F99-C77E-43E0-842C-15A233DC5017}" type="pres">
      <dgm:prSet presAssocID="{ED07983E-6162-4B38-A4A7-34A4308162DC}" presName="linearFlow" presStyleCnt="0">
        <dgm:presLayoutVars>
          <dgm:dir/>
          <dgm:resizeHandles val="exact"/>
        </dgm:presLayoutVars>
      </dgm:prSet>
      <dgm:spPr/>
    </dgm:pt>
    <dgm:pt modelId="{39326932-3E6C-431B-88DA-595596D3AC88}" type="pres">
      <dgm:prSet presAssocID="{B9F74463-8631-4D98-94F1-C90765F4D3AD}" presName="composite" presStyleCnt="0"/>
      <dgm:spPr/>
    </dgm:pt>
    <dgm:pt modelId="{0E43FBAA-E2A8-4BBA-AF51-ADDC5E79FBCF}" type="pres">
      <dgm:prSet presAssocID="{B9F74463-8631-4D98-94F1-C90765F4D3AD}" presName="imgShp" presStyleLbl="fgImgPlace1" presStyleIdx="0" presStyleCnt="3" custScaleX="110000" custScaleY="110000"/>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6DCF02A7-4F55-494F-BC3A-DEAD4D45429C}" type="pres">
      <dgm:prSet presAssocID="{B9F74463-8631-4D98-94F1-C90765F4D3AD}" presName="txShp" presStyleLbl="node1" presStyleIdx="0" presStyleCnt="3">
        <dgm:presLayoutVars>
          <dgm:bulletEnabled val="1"/>
        </dgm:presLayoutVars>
      </dgm:prSet>
      <dgm:spPr/>
    </dgm:pt>
    <dgm:pt modelId="{B74625D7-97EB-4E35-BCF0-8BF1633E0B04}" type="pres">
      <dgm:prSet presAssocID="{2D9A7426-62B4-4D97-B0F2-8ACFD6A6F8D5}" presName="spacing" presStyleCnt="0"/>
      <dgm:spPr/>
    </dgm:pt>
    <dgm:pt modelId="{A084A32F-DDA4-4478-8968-0C05090BE784}" type="pres">
      <dgm:prSet presAssocID="{9C7C7C4B-C1AF-4E33-971C-E424F036D2BA}" presName="composite" presStyleCnt="0"/>
      <dgm:spPr/>
    </dgm:pt>
    <dgm:pt modelId="{53C5CD61-54DD-402F-8027-88345B0F331B}" type="pres">
      <dgm:prSet presAssocID="{9C7C7C4B-C1AF-4E33-971C-E424F036D2BA}" presName="imgShp" presStyleLbl="fgImgPlace1" presStyleIdx="1" presStyleCnt="3" custScaleX="110000" custScaleY="110000"/>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pt>
    <dgm:pt modelId="{8F9B6433-354C-40E4-B2A2-F192F0C0C8C7}" type="pres">
      <dgm:prSet presAssocID="{9C7C7C4B-C1AF-4E33-971C-E424F036D2BA}" presName="txShp" presStyleLbl="node1" presStyleIdx="1" presStyleCnt="3">
        <dgm:presLayoutVars>
          <dgm:bulletEnabled val="1"/>
        </dgm:presLayoutVars>
      </dgm:prSet>
      <dgm:spPr/>
    </dgm:pt>
    <dgm:pt modelId="{0371D22C-A4AC-4CB0-BEC0-F88B9C8CA1EA}" type="pres">
      <dgm:prSet presAssocID="{9E73E7C9-2B62-44DA-A687-37AD3F9ACD8E}" presName="spacing" presStyleCnt="0"/>
      <dgm:spPr/>
    </dgm:pt>
    <dgm:pt modelId="{20CE8ED2-F4D4-4A50-A62F-1CB51DC9B340}" type="pres">
      <dgm:prSet presAssocID="{10890BAE-5077-4D6C-938E-3F766BE9D453}" presName="composite" presStyleCnt="0"/>
      <dgm:spPr/>
    </dgm:pt>
    <dgm:pt modelId="{E6463E97-D367-4C30-AE46-B6784F198357}" type="pres">
      <dgm:prSet presAssocID="{10890BAE-5077-4D6C-938E-3F766BE9D453}" presName="imgShp" presStyleLbl="fgImgPlace1" presStyleIdx="2" presStyleCnt="3" custScaleX="110000" custScaleY="110000"/>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dgm:spPr>
    </dgm:pt>
    <dgm:pt modelId="{919B4C20-7157-4D52-A83F-B211CA5CD959}" type="pres">
      <dgm:prSet presAssocID="{10890BAE-5077-4D6C-938E-3F766BE9D453}" presName="txShp" presStyleLbl="node1" presStyleIdx="2" presStyleCnt="3">
        <dgm:presLayoutVars>
          <dgm:bulletEnabled val="1"/>
        </dgm:presLayoutVars>
      </dgm:prSet>
      <dgm:spPr/>
    </dgm:pt>
  </dgm:ptLst>
  <dgm:cxnLst>
    <dgm:cxn modelId="{835C3C3C-25EA-416D-B5B7-36C340AFD91E}" type="presOf" srcId="{10890BAE-5077-4D6C-938E-3F766BE9D453}" destId="{919B4C20-7157-4D52-A83F-B211CA5CD959}" srcOrd="0" destOrd="0" presId="urn:microsoft.com/office/officeart/2005/8/layout/vList3"/>
    <dgm:cxn modelId="{53D80075-BF9C-4F1D-86F3-6952D980D565}" type="presOf" srcId="{ED07983E-6162-4B38-A4A7-34A4308162DC}" destId="{903D4F99-C77E-43E0-842C-15A233DC5017}" srcOrd="0" destOrd="0" presId="urn:microsoft.com/office/officeart/2005/8/layout/vList3"/>
    <dgm:cxn modelId="{B35EBA96-DBC1-4B6A-B417-E11CDCBDBDD4}" srcId="{ED07983E-6162-4B38-A4A7-34A4308162DC}" destId="{B9F74463-8631-4D98-94F1-C90765F4D3AD}" srcOrd="0" destOrd="0" parTransId="{22BE2A09-7B29-4946-B3B2-7AF1D5A14363}" sibTransId="{2D9A7426-62B4-4D97-B0F2-8ACFD6A6F8D5}"/>
    <dgm:cxn modelId="{058E99A4-D1B1-451F-A4E8-1E61AE5E40FC}" type="presOf" srcId="{9C7C7C4B-C1AF-4E33-971C-E424F036D2BA}" destId="{8F9B6433-354C-40E4-B2A2-F192F0C0C8C7}" srcOrd="0" destOrd="0" presId="urn:microsoft.com/office/officeart/2005/8/layout/vList3"/>
    <dgm:cxn modelId="{D4D28FC2-0F78-4683-A22A-63BAA6664897}" type="presOf" srcId="{B9F74463-8631-4D98-94F1-C90765F4D3AD}" destId="{6DCF02A7-4F55-494F-BC3A-DEAD4D45429C}" srcOrd="0" destOrd="0" presId="urn:microsoft.com/office/officeart/2005/8/layout/vList3"/>
    <dgm:cxn modelId="{0390ECDD-411F-4389-AB65-4B1EBFC72FB1}" srcId="{ED07983E-6162-4B38-A4A7-34A4308162DC}" destId="{10890BAE-5077-4D6C-938E-3F766BE9D453}" srcOrd="2" destOrd="0" parTransId="{07BA8917-453D-435D-8380-FE120D465CAC}" sibTransId="{77E04D15-63AC-4431-AFE4-AE00D32E61A3}"/>
    <dgm:cxn modelId="{DE3A34F3-418C-4FFA-A3A1-8A2BAD169CD1}" srcId="{ED07983E-6162-4B38-A4A7-34A4308162DC}" destId="{9C7C7C4B-C1AF-4E33-971C-E424F036D2BA}" srcOrd="1" destOrd="0" parTransId="{268CC57A-0B05-48D6-8C47-4D2893C11A19}" sibTransId="{9E73E7C9-2B62-44DA-A687-37AD3F9ACD8E}"/>
    <dgm:cxn modelId="{89122F27-C96B-4E3E-B8D1-F09D3BAD0BBA}" type="presParOf" srcId="{903D4F99-C77E-43E0-842C-15A233DC5017}" destId="{39326932-3E6C-431B-88DA-595596D3AC88}" srcOrd="0" destOrd="0" presId="urn:microsoft.com/office/officeart/2005/8/layout/vList3"/>
    <dgm:cxn modelId="{0665730C-B7C0-4ACC-B1E4-A5C13B859F91}" type="presParOf" srcId="{39326932-3E6C-431B-88DA-595596D3AC88}" destId="{0E43FBAA-E2A8-4BBA-AF51-ADDC5E79FBCF}" srcOrd="0" destOrd="0" presId="urn:microsoft.com/office/officeart/2005/8/layout/vList3"/>
    <dgm:cxn modelId="{D5E69938-1137-4D95-A2AE-8810B903F45D}" type="presParOf" srcId="{39326932-3E6C-431B-88DA-595596D3AC88}" destId="{6DCF02A7-4F55-494F-BC3A-DEAD4D45429C}" srcOrd="1" destOrd="0" presId="urn:microsoft.com/office/officeart/2005/8/layout/vList3"/>
    <dgm:cxn modelId="{6BEC55EA-88F1-4D3C-A870-C3EF0B38098E}" type="presParOf" srcId="{903D4F99-C77E-43E0-842C-15A233DC5017}" destId="{B74625D7-97EB-4E35-BCF0-8BF1633E0B04}" srcOrd="1" destOrd="0" presId="urn:microsoft.com/office/officeart/2005/8/layout/vList3"/>
    <dgm:cxn modelId="{25E76561-B8D7-4056-B070-4F852384DFCB}" type="presParOf" srcId="{903D4F99-C77E-43E0-842C-15A233DC5017}" destId="{A084A32F-DDA4-4478-8968-0C05090BE784}" srcOrd="2" destOrd="0" presId="urn:microsoft.com/office/officeart/2005/8/layout/vList3"/>
    <dgm:cxn modelId="{26EFB6EC-F20A-41EF-93AC-4A0C7134DC57}" type="presParOf" srcId="{A084A32F-DDA4-4478-8968-0C05090BE784}" destId="{53C5CD61-54DD-402F-8027-88345B0F331B}" srcOrd="0" destOrd="0" presId="urn:microsoft.com/office/officeart/2005/8/layout/vList3"/>
    <dgm:cxn modelId="{346B5905-EFAF-4468-97B3-F1BB43A8BE6A}" type="presParOf" srcId="{A084A32F-DDA4-4478-8968-0C05090BE784}" destId="{8F9B6433-354C-40E4-B2A2-F192F0C0C8C7}" srcOrd="1" destOrd="0" presId="urn:microsoft.com/office/officeart/2005/8/layout/vList3"/>
    <dgm:cxn modelId="{AA7D3444-5DEC-4859-ABDD-16123584AA47}" type="presParOf" srcId="{903D4F99-C77E-43E0-842C-15A233DC5017}" destId="{0371D22C-A4AC-4CB0-BEC0-F88B9C8CA1EA}" srcOrd="3" destOrd="0" presId="urn:microsoft.com/office/officeart/2005/8/layout/vList3"/>
    <dgm:cxn modelId="{EF36417F-8973-4B73-9F85-7B6F0DBFC906}" type="presParOf" srcId="{903D4F99-C77E-43E0-842C-15A233DC5017}" destId="{20CE8ED2-F4D4-4A50-A62F-1CB51DC9B340}" srcOrd="4" destOrd="0" presId="urn:microsoft.com/office/officeart/2005/8/layout/vList3"/>
    <dgm:cxn modelId="{660A37DD-B5F4-412C-A4FF-E72D5A6FBE80}" type="presParOf" srcId="{20CE8ED2-F4D4-4A50-A62F-1CB51DC9B340}" destId="{E6463E97-D367-4C30-AE46-B6784F198357}" srcOrd="0" destOrd="0" presId="urn:microsoft.com/office/officeart/2005/8/layout/vList3"/>
    <dgm:cxn modelId="{447E1530-38EE-401C-B593-6BA5695BE21C}" type="presParOf" srcId="{20CE8ED2-F4D4-4A50-A62F-1CB51DC9B340}" destId="{919B4C20-7157-4D52-A83F-B211CA5CD959}" srcOrd="1" destOrd="0" presId="urn:microsoft.com/office/officeart/2005/8/layout/vList3"/>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32D626-4253-4A6C-A97E-80A1502053F3}">
      <dsp:nvSpPr>
        <dsp:cNvPr id="0" name=""/>
        <dsp:cNvSpPr/>
      </dsp:nvSpPr>
      <dsp:spPr>
        <a:xfrm>
          <a:off x="0" y="338142"/>
          <a:ext cx="5093058" cy="623610"/>
        </a:xfrm>
        <a:prstGeom prst="roundRect">
          <a:avLst/>
        </a:prstGeom>
        <a:solidFill>
          <a:srgbClr val="88CE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Build academic skills</a:t>
          </a:r>
        </a:p>
      </dsp:txBody>
      <dsp:txXfrm>
        <a:off x="30442" y="368584"/>
        <a:ext cx="5032174" cy="562726"/>
      </dsp:txXfrm>
    </dsp:sp>
    <dsp:sp modelId="{67CCA7EA-042A-4245-97B2-52C18D2BEAE7}">
      <dsp:nvSpPr>
        <dsp:cNvPr id="0" name=""/>
        <dsp:cNvSpPr/>
      </dsp:nvSpPr>
      <dsp:spPr>
        <a:xfrm>
          <a:off x="0" y="1036632"/>
          <a:ext cx="5093058" cy="623610"/>
        </a:xfrm>
        <a:prstGeom prst="roundRect">
          <a:avLst/>
        </a:prstGeom>
        <a:solidFill>
          <a:srgbClr val="88CE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Fill knowledge and skill gaps</a:t>
          </a:r>
        </a:p>
      </dsp:txBody>
      <dsp:txXfrm>
        <a:off x="30442" y="1067074"/>
        <a:ext cx="5032174" cy="562726"/>
      </dsp:txXfrm>
    </dsp:sp>
    <dsp:sp modelId="{4571DCF3-24DD-44E7-A8A9-ABFA0193D2B3}">
      <dsp:nvSpPr>
        <dsp:cNvPr id="0" name=""/>
        <dsp:cNvSpPr/>
      </dsp:nvSpPr>
      <dsp:spPr>
        <a:xfrm>
          <a:off x="0" y="1735122"/>
          <a:ext cx="5093058" cy="623610"/>
        </a:xfrm>
        <a:prstGeom prst="roundRect">
          <a:avLst/>
        </a:prstGeom>
        <a:solidFill>
          <a:srgbClr val="88CE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Feel “real” and relevant to students</a:t>
          </a:r>
        </a:p>
      </dsp:txBody>
      <dsp:txXfrm>
        <a:off x="30442" y="1765564"/>
        <a:ext cx="5032174" cy="562726"/>
      </dsp:txXfrm>
    </dsp:sp>
    <dsp:sp modelId="{5584D6C4-7356-49FA-9A1A-D1BB578B8447}">
      <dsp:nvSpPr>
        <dsp:cNvPr id="0" name=""/>
        <dsp:cNvSpPr/>
      </dsp:nvSpPr>
      <dsp:spPr>
        <a:xfrm>
          <a:off x="0" y="2433612"/>
          <a:ext cx="5093058" cy="623610"/>
        </a:xfrm>
        <a:prstGeom prst="roundRect">
          <a:avLst/>
        </a:prstGeom>
        <a:solidFill>
          <a:srgbClr val="88CE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Address their interests</a:t>
          </a:r>
        </a:p>
      </dsp:txBody>
      <dsp:txXfrm>
        <a:off x="30442" y="2464054"/>
        <a:ext cx="5032174" cy="562726"/>
      </dsp:txXfrm>
    </dsp:sp>
    <dsp:sp modelId="{15B55454-5FDF-4492-A7AB-207F412B411C}">
      <dsp:nvSpPr>
        <dsp:cNvPr id="0" name=""/>
        <dsp:cNvSpPr/>
      </dsp:nvSpPr>
      <dsp:spPr>
        <a:xfrm>
          <a:off x="0" y="3132102"/>
          <a:ext cx="5093058" cy="623610"/>
        </a:xfrm>
        <a:prstGeom prst="roundRect">
          <a:avLst/>
        </a:prstGeom>
        <a:solidFill>
          <a:srgbClr val="88CEB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solidFill>
                <a:schemeClr val="tx1"/>
              </a:solidFill>
            </a:rPr>
            <a:t>Strengthen 21</a:t>
          </a:r>
          <a:r>
            <a:rPr lang="en-US" sz="2600" kern="1200" baseline="30000" dirty="0">
              <a:solidFill>
                <a:schemeClr val="tx1"/>
              </a:solidFill>
            </a:rPr>
            <a:t>st </a:t>
          </a:r>
          <a:r>
            <a:rPr lang="en-US" sz="2600" kern="1200" dirty="0">
              <a:solidFill>
                <a:schemeClr val="tx1"/>
              </a:solidFill>
            </a:rPr>
            <a:t>century skills</a:t>
          </a:r>
        </a:p>
      </dsp:txBody>
      <dsp:txXfrm>
        <a:off x="30442" y="3162544"/>
        <a:ext cx="5032174" cy="5627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CF02A7-4F55-494F-BC3A-DEAD4D45429C}">
      <dsp:nvSpPr>
        <dsp:cNvPr id="0" name=""/>
        <dsp:cNvSpPr/>
      </dsp:nvSpPr>
      <dsp:spPr>
        <a:xfrm rot="10800000">
          <a:off x="1688823" y="56661"/>
          <a:ext cx="5506956" cy="1097210"/>
        </a:xfrm>
        <a:prstGeom prst="homePlate">
          <a:avLst/>
        </a:prstGeom>
        <a:solidFill>
          <a:srgbClr val="F7B1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3839" tIns="99060" rIns="184912" bIns="99060" numCol="1" spcCol="1270" anchor="ctr" anchorCtr="0">
          <a:noAutofit/>
        </a:bodyPr>
        <a:lstStyle/>
        <a:p>
          <a:pPr marL="0" lvl="0" indent="0" algn="l" defTabSz="1155700">
            <a:lnSpc>
              <a:spcPct val="90000"/>
            </a:lnSpc>
            <a:spcBef>
              <a:spcPct val="0"/>
            </a:spcBef>
            <a:spcAft>
              <a:spcPct val="35000"/>
            </a:spcAft>
            <a:buNone/>
          </a:pPr>
          <a:r>
            <a:rPr lang="en-US" sz="2600" b="0" kern="1200">
              <a:solidFill>
                <a:schemeClr val="tx1"/>
              </a:solidFill>
              <a:latin typeface="+mj-lt"/>
            </a:rPr>
            <a:t>Indicate what students should know at different grade levels. </a:t>
          </a:r>
          <a:endParaRPr lang="en-US" sz="2600" kern="1200" dirty="0">
            <a:solidFill>
              <a:schemeClr val="tx1"/>
            </a:solidFill>
            <a:latin typeface="+mj-lt"/>
          </a:endParaRPr>
        </a:p>
      </dsp:txBody>
      <dsp:txXfrm rot="10800000">
        <a:off x="1963125" y="56661"/>
        <a:ext cx="5232654" cy="1097210"/>
      </dsp:txXfrm>
    </dsp:sp>
    <dsp:sp modelId="{0E43FBAA-E2A8-4BBA-AF51-ADDC5E79FBCF}">
      <dsp:nvSpPr>
        <dsp:cNvPr id="0" name=""/>
        <dsp:cNvSpPr/>
      </dsp:nvSpPr>
      <dsp:spPr>
        <a:xfrm>
          <a:off x="1085357" y="1801"/>
          <a:ext cx="1206931" cy="120693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9B6433-354C-40E4-B2A2-F192F0C0C8C7}">
      <dsp:nvSpPr>
        <dsp:cNvPr id="0" name=""/>
        <dsp:cNvSpPr/>
      </dsp:nvSpPr>
      <dsp:spPr>
        <a:xfrm rot="10800000">
          <a:off x="1688823" y="1591118"/>
          <a:ext cx="5506956" cy="1097210"/>
        </a:xfrm>
        <a:prstGeom prst="homePlate">
          <a:avLst/>
        </a:prstGeom>
        <a:solidFill>
          <a:srgbClr val="F7B1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3839" tIns="99060" rIns="184912" bIns="99060" numCol="1" spcCol="1270" anchor="ctr" anchorCtr="0">
          <a:noAutofit/>
        </a:bodyPr>
        <a:lstStyle/>
        <a:p>
          <a:pPr marL="0" lvl="0" indent="0" algn="l" defTabSz="1155700">
            <a:lnSpc>
              <a:spcPct val="90000"/>
            </a:lnSpc>
            <a:spcBef>
              <a:spcPct val="0"/>
            </a:spcBef>
            <a:spcAft>
              <a:spcPct val="35000"/>
            </a:spcAft>
            <a:buNone/>
          </a:pPr>
          <a:r>
            <a:rPr lang="en-US" sz="2600" b="0" kern="1200">
              <a:solidFill>
                <a:schemeClr val="tx1"/>
              </a:solidFill>
              <a:latin typeface="+mj-lt"/>
            </a:rPr>
            <a:t>Support college and work expectations.</a:t>
          </a:r>
          <a:endParaRPr lang="en-US" sz="2600" b="0" kern="1200" dirty="0">
            <a:solidFill>
              <a:schemeClr val="tx1"/>
            </a:solidFill>
            <a:latin typeface="+mj-lt"/>
          </a:endParaRPr>
        </a:p>
      </dsp:txBody>
      <dsp:txXfrm rot="10800000">
        <a:off x="1963125" y="1591118"/>
        <a:ext cx="5232654" cy="1097210"/>
      </dsp:txXfrm>
    </dsp:sp>
    <dsp:sp modelId="{53C5CD61-54DD-402F-8027-88345B0F331B}">
      <dsp:nvSpPr>
        <dsp:cNvPr id="0" name=""/>
        <dsp:cNvSpPr/>
      </dsp:nvSpPr>
      <dsp:spPr>
        <a:xfrm>
          <a:off x="1085357" y="1536258"/>
          <a:ext cx="1206931" cy="1206931"/>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19B4C20-7157-4D52-A83F-B211CA5CD959}">
      <dsp:nvSpPr>
        <dsp:cNvPr id="0" name=""/>
        <dsp:cNvSpPr/>
      </dsp:nvSpPr>
      <dsp:spPr>
        <a:xfrm rot="10800000">
          <a:off x="1688823" y="3125575"/>
          <a:ext cx="5506956" cy="1097210"/>
        </a:xfrm>
        <a:prstGeom prst="homePlate">
          <a:avLst/>
        </a:prstGeom>
        <a:solidFill>
          <a:srgbClr val="F7B16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3839" tIns="99060" rIns="184912" bIns="99060" numCol="1" spcCol="1270" anchor="ctr" anchorCtr="0">
          <a:noAutofit/>
        </a:bodyPr>
        <a:lstStyle/>
        <a:p>
          <a:pPr marL="0" lvl="0" indent="0" algn="l" defTabSz="1155700">
            <a:lnSpc>
              <a:spcPct val="90000"/>
            </a:lnSpc>
            <a:spcBef>
              <a:spcPct val="0"/>
            </a:spcBef>
            <a:spcAft>
              <a:spcPct val="35000"/>
            </a:spcAft>
            <a:buNone/>
          </a:pPr>
          <a:r>
            <a:rPr lang="en-US" sz="2600" b="0" i="0" kern="1200">
              <a:solidFill>
                <a:schemeClr val="tx1"/>
              </a:solidFill>
              <a:effectLst/>
              <a:latin typeface="+mj-lt"/>
            </a:rPr>
            <a:t>Ensure alignment to academic needs.</a:t>
          </a:r>
          <a:endParaRPr lang="en-US" sz="2600" b="0" i="0" kern="1200" dirty="0">
            <a:solidFill>
              <a:schemeClr val="tx1"/>
            </a:solidFill>
            <a:effectLst/>
            <a:latin typeface="+mj-lt"/>
          </a:endParaRPr>
        </a:p>
      </dsp:txBody>
      <dsp:txXfrm rot="10800000">
        <a:off x="1963125" y="3125575"/>
        <a:ext cx="5232654" cy="1097210"/>
      </dsp:txXfrm>
    </dsp:sp>
    <dsp:sp modelId="{E6463E97-D367-4C30-AE46-B6784F198357}">
      <dsp:nvSpPr>
        <dsp:cNvPr id="0" name=""/>
        <dsp:cNvSpPr/>
      </dsp:nvSpPr>
      <dsp:spPr>
        <a:xfrm>
          <a:off x="1085357" y="3070715"/>
          <a:ext cx="1206931" cy="1206931"/>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A4B50-6B0D-4F42-962C-B72816CC7998}" type="datetimeFigureOut">
              <a:rPr lang="en-US" smtClean="0"/>
              <a:t>3/11/2024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DD1371-CF2E-4775-8630-7E8AFF95C202}" type="slidenum">
              <a:rPr lang="en-US" smtClean="0"/>
              <a:t>‹#›</a:t>
            </a:fld>
            <a:endParaRPr lang="en-US" dirty="0"/>
          </a:p>
        </p:txBody>
      </p:sp>
    </p:spTree>
    <p:extLst>
      <p:ext uri="{BB962C8B-B14F-4D97-AF65-F5344CB8AC3E}">
        <p14:creationId xmlns:p14="http://schemas.microsoft.com/office/powerpoint/2010/main" val="3355188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4300" indent="-114300" algn="l" rtl="0" fontAlgn="base"/>
            <a:r>
              <a:rPr lang="en-US" b="1" i="0" u="none" strike="noStrike" dirty="0">
                <a:solidFill>
                  <a:srgbClr val="000000"/>
                </a:solidFill>
                <a:effectLst/>
                <a:latin typeface="Calibri" panose="020F0502020204030204" pitchFamily="34" charset="0"/>
              </a:rPr>
              <a:t>Facilitator’s Notes</a:t>
            </a:r>
            <a:r>
              <a:rPr lang="en-US" b="0" i="0" dirty="0">
                <a:solidFill>
                  <a:srgbClr val="444444"/>
                </a:solidFill>
                <a:effectLst/>
                <a:latin typeface="Calibri" panose="020F0502020204030204" pitchFamily="34" charset="0"/>
              </a:rPr>
              <a:t>​</a:t>
            </a:r>
          </a:p>
          <a:p>
            <a:pPr marL="114300" indent="-114300"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This session takes about 90 minutes to complete, either virtually or in person, if you do all the activities. To condense the session, each of the three activities in slides 7-9 could occur in different groups simultaneously, which would reduce the training time to about 75 minutes. </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marL="114300" indent="-114300"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Feel free to download and modify the training according to your program’s needs. We ask you to keep all the graphics and the 21st CCLC NTAC logo.</a:t>
            </a:r>
            <a:r>
              <a:rPr lang="en-US" b="0" i="0" dirty="0">
                <a:solidFill>
                  <a:srgbClr val="444444"/>
                </a:solidFill>
                <a:effectLst/>
                <a:latin typeface="Calibri" panose="020F0502020204030204" pitchFamily="34" charset="0"/>
              </a:rPr>
              <a:t>​</a:t>
            </a:r>
            <a:endParaRPr lang="en-US" b="1" i="0" dirty="0">
              <a:solidFill>
                <a:srgbClr val="444444"/>
              </a:solidFill>
              <a:effectLst/>
              <a:latin typeface="Calibri" panose="020F0502020204030204" pitchFamily="34" charset="0"/>
            </a:endParaRPr>
          </a:p>
          <a:p>
            <a:pPr marL="114300" indent="-114300" algn="l" rtl="0" fontAlgn="base">
              <a:buFont typeface="Arial" panose="020B0604020202020204" pitchFamily="34" charset="0"/>
              <a:buNone/>
            </a:pPr>
            <a:endParaRPr lang="en-US" b="1" i="0" dirty="0">
              <a:solidFill>
                <a:srgbClr val="444444"/>
              </a:solidFill>
              <a:effectLst/>
              <a:latin typeface="Calibri" panose="020F0502020204030204" pitchFamily="34" charset="0"/>
            </a:endParaRPr>
          </a:p>
          <a:p>
            <a:pPr algn="l" rtl="0" fontAlgn="base">
              <a:buFont typeface="Arial" panose="020B0604020202020204" pitchFamily="34" charset="0"/>
              <a:buNone/>
            </a:pPr>
            <a:r>
              <a:rPr lang="en-US" b="1" i="0" dirty="0">
                <a:solidFill>
                  <a:srgbClr val="444444"/>
                </a:solidFill>
                <a:effectLst/>
                <a:latin typeface="Calibri" panose="020F0502020204030204" pitchFamily="34" charset="0"/>
              </a:rPr>
              <a:t>This PowerPoint presentation is part of a Trainer’s Kit available on the 21</a:t>
            </a:r>
            <a:r>
              <a:rPr lang="en-US" b="1" i="0" baseline="30000" dirty="0">
                <a:solidFill>
                  <a:srgbClr val="444444"/>
                </a:solidFill>
                <a:effectLst/>
                <a:latin typeface="Calibri" panose="020F0502020204030204" pitchFamily="34" charset="0"/>
              </a:rPr>
              <a:t>st</a:t>
            </a:r>
            <a:r>
              <a:rPr lang="en-US" b="1" i="0" dirty="0">
                <a:solidFill>
                  <a:srgbClr val="444444"/>
                </a:solidFill>
                <a:effectLst/>
                <a:latin typeface="Calibri" panose="020F0502020204030204" pitchFamily="34" charset="0"/>
              </a:rPr>
              <a:t> CCLC NTAC website at www.21stcclcntac.org. </a:t>
            </a:r>
          </a:p>
          <a:p>
            <a:pPr algn="l" rtl="0" fontAlgn="base">
              <a:buFont typeface="Arial" panose="020B0604020202020204" pitchFamily="34" charset="0"/>
              <a:buNone/>
            </a:pPr>
            <a:r>
              <a:rPr lang="en-US" b="0" i="0" dirty="0">
                <a:solidFill>
                  <a:srgbClr val="444444"/>
                </a:solidFill>
                <a:effectLst/>
                <a:latin typeface="Calibri" panose="020F0502020204030204" pitchFamily="34" charset="0"/>
              </a:rPr>
              <a:t>The Trainer’s Kit also includes a presentation of this material as an online module. Having both versions provides a variety of ways for you to provide this training to your staff. For example:</a:t>
            </a:r>
          </a:p>
          <a:p>
            <a:pPr marL="114300" lvl="1" indent="-114300" algn="l" rtl="0" fontAlgn="base">
              <a:buFont typeface="Arial" panose="020B0604020202020204" pitchFamily="34" charset="0"/>
              <a:buChar char="•"/>
            </a:pPr>
            <a:r>
              <a:rPr lang="en-US" b="0" i="0" dirty="0">
                <a:solidFill>
                  <a:srgbClr val="444444"/>
                </a:solidFill>
                <a:effectLst/>
                <a:latin typeface="Calibri" panose="020F0502020204030204" pitchFamily="34" charset="0"/>
              </a:rPr>
              <a:t>If you’re training a group, you may use the module instead of this PowerPoint to lead the session.</a:t>
            </a:r>
          </a:p>
          <a:p>
            <a:pPr marL="114300" lvl="1" indent="-114300" algn="l" rtl="0" fontAlgn="base">
              <a:buFont typeface="Arial" panose="020B0604020202020204" pitchFamily="34" charset="0"/>
              <a:buChar char="•"/>
            </a:pPr>
            <a:r>
              <a:rPr lang="en-US" b="0" i="0" dirty="0">
                <a:solidFill>
                  <a:srgbClr val="444444"/>
                </a:solidFill>
                <a:effectLst/>
                <a:latin typeface="Calibri" panose="020F0502020204030204" pitchFamily="34" charset="0"/>
              </a:rPr>
              <a:t>If some staff members miss the group training, you may ask them to complete the module on their own.</a:t>
            </a:r>
          </a:p>
          <a:p>
            <a:pPr marL="114300" lvl="1" indent="-114300" algn="l" rtl="0" fontAlgn="base">
              <a:buFont typeface="Arial" panose="020B0604020202020204" pitchFamily="34" charset="0"/>
              <a:buChar char="•"/>
            </a:pPr>
            <a:r>
              <a:rPr lang="en-US" b="0" i="0" dirty="0">
                <a:solidFill>
                  <a:srgbClr val="444444"/>
                </a:solidFill>
                <a:effectLst/>
                <a:latin typeface="Calibri" panose="020F0502020204030204" pitchFamily="34" charset="0"/>
              </a:rPr>
              <a:t>If only one or two staff members want or need this training, you may have them complete the module instead of facilitating a training session. </a:t>
            </a:r>
          </a:p>
          <a:p>
            <a:pPr marL="114300" lvl="1" indent="-114300" algn="l" rtl="0" fontAlgn="base">
              <a:buFont typeface="Arial" panose="020B0604020202020204" pitchFamily="34" charset="0"/>
              <a:buNone/>
            </a:pPr>
            <a:endParaRPr lang="en-US" b="0" i="0" dirty="0">
              <a:solidFill>
                <a:srgbClr val="444444"/>
              </a:solidFill>
              <a:effectLst/>
              <a:latin typeface="Arial" panose="020B0604020202020204" pitchFamily="34" charset="0"/>
            </a:endParaRPr>
          </a:p>
          <a:p>
            <a:pPr marL="114300" indent="-114300" algn="l" rtl="0" fontAlgn="base"/>
            <a:r>
              <a:rPr lang="en-US" b="1" i="0" u="none" strike="noStrike" dirty="0">
                <a:solidFill>
                  <a:srgbClr val="000000"/>
                </a:solidFill>
                <a:effectLst/>
                <a:latin typeface="Calibri" panose="020F0502020204030204" pitchFamily="34" charset="0"/>
              </a:rPr>
              <a:t>Preparation:</a:t>
            </a:r>
            <a:r>
              <a:rPr lang="en-US" b="0" i="0" u="none" strike="noStrike" dirty="0">
                <a:solidFill>
                  <a:srgbClr val="000000"/>
                </a:solidFill>
                <a:effectLst/>
                <a:latin typeface="Calibri" panose="020F0502020204030204" pitchFamily="34" charset="0"/>
              </a:rPr>
              <a:t> </a:t>
            </a:r>
            <a:r>
              <a:rPr lang="en-US" b="0" i="0" dirty="0">
                <a:solidFill>
                  <a:srgbClr val="444444"/>
                </a:solidFill>
                <a:effectLst/>
                <a:latin typeface="Calibri" panose="020F0502020204030204" pitchFamily="34" charset="0"/>
              </a:rPr>
              <a:t>​</a:t>
            </a:r>
          </a:p>
          <a:p>
            <a:pPr marL="114300" indent="-114300"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Arrange for full-group discussion and breakout activities in small groups or pairs. If training virtually, you’ll need to modify some activities. </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marL="114300" indent="-114300"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If you’re training in person, provide chart paper and markers for each group. </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marL="114300" indent="-114300" algn="l" rtl="0" fontAlgn="base">
              <a:buFont typeface="Arial" panose="020B0604020202020204" pitchFamily="34" charset="0"/>
              <a:buChar char="•"/>
            </a:pPr>
            <a:r>
              <a:rPr lang="en-US" b="0" i="0" u="none" strike="noStrike" dirty="0">
                <a:solidFill>
                  <a:srgbClr val="595959"/>
                </a:solidFill>
                <a:effectLst/>
                <a:latin typeface="Calibri" panose="020F0502020204030204" pitchFamily="34" charset="0"/>
              </a:rPr>
              <a:t>If you won’t have internet access during the training, print copies of relevant State standards (see slide 9) and other information needed for the activities you plan to do. </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marL="114300" indent="-114300"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Preview the three activities (slides 7-9) that demonstrate ways to embed academics into enrichment activities. You can either (a) select one activity (e.g., music, art, or cooking) for all participants to do and mention the other two activities as examples or (b) divide participants into three groups and have each group focus on a different activity, then report out. </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marL="114300" indent="-114300"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Use the following information to help you prepare: </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marL="114300" indent="-114300" algn="l" rtl="0" fontAlgn="base"/>
            <a:r>
              <a:rPr lang="en-US" b="1" i="0" u="none" strike="noStrike" dirty="0">
                <a:solidFill>
                  <a:srgbClr val="000000"/>
                </a:solidFill>
                <a:effectLst/>
                <a:latin typeface="Calibri" panose="020F0502020204030204" pitchFamily="34" charset="0"/>
              </a:rPr>
              <a:t>Topic 1: Academics in Music</a:t>
            </a:r>
            <a:r>
              <a:rPr lang="en-US" b="1" i="0" dirty="0">
                <a:solidFill>
                  <a:srgbClr val="444444"/>
                </a:solidFill>
                <a:effectLst/>
                <a:latin typeface="Calibri" panose="020F0502020204030204" pitchFamily="34" charset="0"/>
              </a:rPr>
              <a:t>​</a:t>
            </a:r>
          </a:p>
          <a:p>
            <a:pPr algn="l" rtl="0" fontAlgn="base"/>
            <a:r>
              <a:rPr lang="en-US" b="0" i="0" u="none" strike="noStrike" dirty="0">
                <a:solidFill>
                  <a:srgbClr val="000000"/>
                </a:solidFill>
                <a:effectLst/>
                <a:latin typeface="Calibri" panose="020F0502020204030204" pitchFamily="34" charset="0"/>
              </a:rPr>
              <a:t>Find and bookmark online: Examples of different types of music; see slide 6 for suggestions.</a:t>
            </a:r>
            <a:r>
              <a:rPr lang="en-US" b="0" i="0" dirty="0">
                <a:solidFill>
                  <a:srgbClr val="444444"/>
                </a:solidFill>
                <a:effectLst/>
                <a:latin typeface="Calibri" panose="020F0502020204030204" pitchFamily="34" charset="0"/>
              </a:rPr>
              <a:t>​</a:t>
            </a:r>
          </a:p>
          <a:p>
            <a:pPr marL="114300" indent="-114300" algn="l" rtl="0" fontAlgn="base"/>
            <a:r>
              <a:rPr lang="en-US" b="0" i="0" u="none" strike="noStrike" dirty="0">
                <a:solidFill>
                  <a:srgbClr val="000000"/>
                </a:solidFill>
                <a:effectLst/>
                <a:latin typeface="Calibri" panose="020F0502020204030204" pitchFamily="34" charset="0"/>
              </a:rPr>
              <a:t>Optional: Check your library for one of the following books to use as a read-aloud:</a:t>
            </a:r>
            <a:r>
              <a:rPr lang="en-US" b="0" i="0" dirty="0">
                <a:solidFill>
                  <a:srgbClr val="444444"/>
                </a:solidFill>
                <a:effectLst/>
                <a:latin typeface="Calibri" panose="020F0502020204030204" pitchFamily="34" charset="0"/>
              </a:rPr>
              <a:t>​</a:t>
            </a:r>
          </a:p>
          <a:p>
            <a:pPr marL="114300" indent="-114300" algn="l" rtl="0" fontAlgn="base">
              <a:buFont typeface="Arial" panose="020B0604020202020204" pitchFamily="34" charset="0"/>
              <a:buChar char="•"/>
            </a:pPr>
            <a:r>
              <a:rPr lang="en-US" b="0" i="1" u="none" strike="noStrike" dirty="0">
                <a:solidFill>
                  <a:srgbClr val="000000"/>
                </a:solidFill>
                <a:effectLst/>
                <a:latin typeface="Calibri" panose="020F0502020204030204" pitchFamily="34" charset="0"/>
              </a:rPr>
              <a:t>Max Found Two Sticks </a:t>
            </a:r>
            <a:r>
              <a:rPr lang="en-US" b="0" i="0" u="none" strike="noStrike" dirty="0">
                <a:solidFill>
                  <a:srgbClr val="000000"/>
                </a:solidFill>
                <a:effectLst/>
                <a:latin typeface="Calibri" panose="020F0502020204030204" pitchFamily="34" charset="0"/>
              </a:rPr>
              <a:t>by Brian Pinckney</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marL="114300" indent="-114300" algn="l" rtl="0" fontAlgn="base">
              <a:buFont typeface="Arial" panose="020B0604020202020204" pitchFamily="34" charset="0"/>
              <a:buChar char="•"/>
            </a:pPr>
            <a:r>
              <a:rPr lang="en-US" b="0" i="1" u="none" strike="noStrike" dirty="0">
                <a:solidFill>
                  <a:srgbClr val="000000"/>
                </a:solidFill>
                <a:effectLst/>
                <a:latin typeface="Calibri" panose="020F0502020204030204" pitchFamily="34" charset="0"/>
              </a:rPr>
              <a:t>Edward’s Rhythm Sticks </a:t>
            </a:r>
            <a:r>
              <a:rPr lang="en-US" b="0" i="0" u="none" strike="noStrike" dirty="0">
                <a:solidFill>
                  <a:srgbClr val="000000"/>
                </a:solidFill>
                <a:effectLst/>
                <a:latin typeface="Calibri" panose="020F0502020204030204" pitchFamily="34" charset="0"/>
              </a:rPr>
              <a:t>by Franklin Jamar Willis</a:t>
            </a:r>
            <a:r>
              <a:rPr lang="en-US" b="0" i="0" u="none" strike="noStrike" dirty="0">
                <a:solidFill>
                  <a:srgbClr val="0F1111"/>
                </a:solidFill>
                <a:effectLst/>
                <a:latin typeface="Amazon Ember"/>
              </a:rPr>
              <a:t> </a:t>
            </a:r>
            <a:r>
              <a:rPr lang="en-US" b="0" i="0" dirty="0">
                <a:solidFill>
                  <a:srgbClr val="444444"/>
                </a:solidFill>
                <a:effectLst/>
                <a:latin typeface="Amazon Ember"/>
              </a:rPr>
              <a:t>​</a:t>
            </a:r>
            <a:endParaRPr lang="en-US" b="0" i="0" dirty="0">
              <a:solidFill>
                <a:srgbClr val="444444"/>
              </a:solidFill>
              <a:effectLst/>
              <a:latin typeface="Arial" panose="020B0604020202020204" pitchFamily="34" charset="0"/>
            </a:endParaRPr>
          </a:p>
          <a:p>
            <a:pPr marL="114300" indent="-114300" algn="l" rtl="0" fontAlgn="base"/>
            <a:r>
              <a:rPr lang="en-US" b="0" i="0" u="none" strike="noStrike" dirty="0">
                <a:solidFill>
                  <a:srgbClr val="000000"/>
                </a:solidFill>
                <a:effectLst/>
                <a:latin typeface="Calibri" panose="020F0502020204030204" pitchFamily="34" charset="0"/>
              </a:rPr>
              <a:t>Provide each group with paper bag filled with common objects found in the classroom (e.g., book, pencil, bag/box of paper clips, scotch tape, scissors, cup, string, plate)</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marL="114300" indent="-114300" algn="l" rtl="0" fontAlgn="base"/>
            <a:r>
              <a:rPr lang="en-US" b="1" i="0" u="none" strike="noStrike" dirty="0">
                <a:solidFill>
                  <a:srgbClr val="000000"/>
                </a:solidFill>
                <a:effectLst/>
                <a:latin typeface="Calibri" panose="020F0502020204030204" pitchFamily="34" charset="0"/>
              </a:rPr>
              <a:t>Topic 2: Academics in Art</a:t>
            </a:r>
            <a:r>
              <a:rPr lang="en-US" b="1" i="0" dirty="0">
                <a:solidFill>
                  <a:srgbClr val="444444"/>
                </a:solidFill>
                <a:effectLst/>
                <a:latin typeface="Calibri" panose="020F0502020204030204" pitchFamily="34" charset="0"/>
              </a:rPr>
              <a:t>​</a:t>
            </a:r>
          </a:p>
          <a:p>
            <a:pPr marL="114300" indent="-114300" algn="l" rtl="0" fontAlgn="base"/>
            <a:r>
              <a:rPr lang="en-US" b="0" i="0" u="none" strike="noStrike" dirty="0">
                <a:solidFill>
                  <a:srgbClr val="000000"/>
                </a:solidFill>
                <a:effectLst/>
                <a:latin typeface="Calibri" panose="020F0502020204030204" pitchFamily="34" charset="0"/>
              </a:rPr>
              <a:t>Provide each group with examples of symbols.</a:t>
            </a:r>
            <a:r>
              <a:rPr lang="en-US"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marL="114300" indent="-114300" algn="l" rtl="0" fontAlgn="base"/>
            <a:r>
              <a:rPr lang="en-US" b="1" i="0" u="none" strike="noStrike" dirty="0">
                <a:solidFill>
                  <a:srgbClr val="000000"/>
                </a:solidFill>
                <a:effectLst/>
                <a:latin typeface="Calibri" panose="020F0502020204030204" pitchFamily="34" charset="0"/>
              </a:rPr>
              <a:t>Topic 3: Academics in Cooking</a:t>
            </a:r>
            <a:r>
              <a:rPr lang="en-US" b="1" i="0" dirty="0">
                <a:solidFill>
                  <a:srgbClr val="444444"/>
                </a:solidFill>
                <a:effectLst/>
                <a:latin typeface="Calibri" panose="020F0502020204030204" pitchFamily="34" charset="0"/>
              </a:rPr>
              <a:t>​</a:t>
            </a:r>
          </a:p>
          <a:p>
            <a:pPr marL="114300" indent="-114300" algn="l" rtl="0" fontAlgn="base"/>
            <a:r>
              <a:rPr lang="en-US" b="0" i="0" u="none" strike="noStrike" dirty="0">
                <a:solidFill>
                  <a:srgbClr val="000000"/>
                </a:solidFill>
                <a:effectLst/>
                <a:latin typeface="Calibri" panose="020F0502020204030204" pitchFamily="34" charset="0"/>
              </a:rPr>
              <a:t>If you won’t have internet access during the training, give each group a copy of the egg substitute experiment available at http://www.sciencebuddies.org/science-fair-projects/project_ideas/FoodSci_p002.shtml#background</a:t>
            </a:r>
            <a:endParaRPr lang="en-US" b="0" i="0" dirty="0">
              <a:solidFill>
                <a:srgbClr val="444444"/>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D3DD1371-CF2E-4775-8630-7E8AFF95C202}" type="slidenum">
              <a:rPr lang="en-US" smtClean="0"/>
              <a:t>1</a:t>
            </a:fld>
            <a:endParaRPr lang="en-US" dirty="0"/>
          </a:p>
        </p:txBody>
      </p:sp>
    </p:spTree>
    <p:extLst>
      <p:ext uri="{BB962C8B-B14F-4D97-AF65-F5344CB8AC3E}">
        <p14:creationId xmlns:p14="http://schemas.microsoft.com/office/powerpoint/2010/main" val="3846848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Time: </a:t>
            </a:r>
            <a:r>
              <a:rPr lang="en-US" b="1" u="sng" baseline="0" dirty="0"/>
              <a:t>15 minutes </a:t>
            </a:r>
          </a:p>
          <a:p>
            <a:endParaRPr lang="en-US" dirty="0"/>
          </a:p>
          <a:p>
            <a:r>
              <a:rPr lang="en-US" b="1" dirty="0"/>
              <a:t>Explain: </a:t>
            </a:r>
            <a:r>
              <a:rPr lang="en-US" dirty="0"/>
              <a:t>Enrichment activities aren’t always a </a:t>
            </a:r>
            <a:r>
              <a:rPr lang="en-US" baseline="0" dirty="0"/>
              <a:t>“one-and-done” experience. Students learn best by having consistency and connection to their activities. They need to practice new skills many times and in many different ways before they reach mastery. </a:t>
            </a:r>
          </a:p>
          <a:p>
            <a:endParaRPr lang="en-US" baseline="0" dirty="0"/>
          </a:p>
          <a:p>
            <a:r>
              <a:rPr lang="en-US" b="1" baseline="0" dirty="0"/>
              <a:t>Ask:</a:t>
            </a:r>
            <a:r>
              <a:rPr lang="en-US" baseline="0" dirty="0"/>
              <a:t> What skills have you developed in your adult life, and how long did it take you to master each skill? Also, in how many different situations did you use that skill? How can we help students practice skills and master concepts to meet their specific learning needs through different types of activities?</a:t>
            </a:r>
          </a:p>
          <a:p>
            <a:endParaRPr lang="en-US" baseline="0" dirty="0"/>
          </a:p>
          <a:p>
            <a:pPr marL="171450" indent="-171450">
              <a:buFont typeface="Arial" panose="020B0604020202020204" pitchFamily="34" charset="0"/>
              <a:buChar char="•"/>
            </a:pPr>
            <a:r>
              <a:rPr lang="en-US" sz="1200" kern="1200" dirty="0">
                <a:solidFill>
                  <a:schemeClr val="tx1"/>
                </a:solidFill>
                <a:effectLst/>
                <a:latin typeface="+mn-lt"/>
                <a:ea typeface="+mn-ea"/>
                <a:cs typeface="+mn-cs"/>
              </a:rPr>
              <a:t>Explore project-based learning as a way to incorporate real-world topics such as STEM and civic engagement while building student voice and choice.</a:t>
            </a:r>
          </a:p>
          <a:p>
            <a:pPr marL="171450" indent="-171450">
              <a:buFont typeface="Arial" panose="020B0604020202020204" pitchFamily="34" charset="0"/>
              <a:buChar char="•"/>
            </a:pPr>
            <a:r>
              <a:rPr lang="en-US" sz="1200" u="none" strike="noStrike" kern="1200" dirty="0">
                <a:solidFill>
                  <a:schemeClr val="tx1"/>
                </a:solidFill>
                <a:effectLst/>
                <a:latin typeface="+mn-lt"/>
                <a:ea typeface="+mn-ea"/>
                <a:cs typeface="+mn-cs"/>
              </a:rPr>
              <a:t>Help students understand how to connect their interests and passions to college and career goals. Local professionals, organizations, and universities are generally happy to help make these connections possible.</a:t>
            </a:r>
          </a:p>
          <a:p>
            <a:pPr marL="171450" indent="-171450">
              <a:buFont typeface="Arial" panose="020B0604020202020204" pitchFamily="34" charset="0"/>
              <a:buChar char="•"/>
            </a:pPr>
            <a:r>
              <a:rPr lang="en-US" sz="1200" u="none" strike="noStrike" kern="1200" dirty="0">
                <a:solidFill>
                  <a:schemeClr val="tx1"/>
                </a:solidFill>
                <a:effectLst/>
                <a:latin typeface="+mn-lt"/>
                <a:ea typeface="+mn-ea"/>
                <a:cs typeface="+mn-cs"/>
              </a:rPr>
              <a:t>Connect students to local volunteer activities or businesses as an opportunity for students to learn by doing.</a:t>
            </a:r>
          </a:p>
          <a:p>
            <a:pPr marL="171450" indent="-171450">
              <a:buFont typeface="Arial" panose="020B0604020202020204" pitchFamily="34" charset="0"/>
              <a:buChar char="•"/>
            </a:pPr>
            <a:r>
              <a:rPr lang="en-US" sz="1200" b="0" u="none" strike="noStrike" kern="1200" dirty="0">
                <a:solidFill>
                  <a:schemeClr val="tx1"/>
                </a:solidFill>
                <a:effectLst/>
                <a:latin typeface="+mn-lt"/>
                <a:ea typeface="+mn-ea"/>
                <a:cs typeface="+mn-cs"/>
              </a:rPr>
              <a:t>Use weekly themes to integrate real-world learning in a purposeful way.</a:t>
            </a:r>
            <a:endParaRPr lang="en-US" baseline="0" dirty="0"/>
          </a:p>
          <a:p>
            <a:endParaRPr lang="en-US" baseline="0" dirty="0"/>
          </a:p>
          <a:p>
            <a:r>
              <a:rPr lang="en-US" b="1" baseline="0" dirty="0"/>
              <a:t>Activity:</a:t>
            </a:r>
            <a:r>
              <a:rPr lang="en-US" baseline="0" dirty="0"/>
              <a:t> In pairs or small groups, discuss how your program can provide opportunities for students to practice the skills used in the previous activities. Assign each group an activity topic (e.g., music, art, cooking).  </a:t>
            </a:r>
          </a:p>
          <a:p>
            <a:r>
              <a:rPr lang="en-US" baseline="0" dirty="0"/>
              <a:t>Each group should post their ideas on the provided chart paper.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Debrief:</a:t>
            </a:r>
            <a:br>
              <a:rPr lang="en-US" baseline="0" dirty="0"/>
            </a:br>
            <a:r>
              <a:rPr lang="en-US" b="0" i="1" dirty="0">
                <a:solidFill>
                  <a:srgbClr val="000000"/>
                </a:solidFill>
                <a:latin typeface="Calibri" panose="020F0502020204030204" pitchFamily="34" charset="0"/>
              </a:rPr>
              <a:t>Share and Interpret: </a:t>
            </a:r>
            <a:r>
              <a:rPr lang="en-US" baseline="0" dirty="0"/>
              <a:t>Have participants share the ideas they posted.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000000"/>
                </a:solidFill>
                <a:latin typeface="Calibri" panose="020F0502020204030204" pitchFamily="34" charset="0"/>
              </a:rPr>
              <a:t>Identify Concepts: </a:t>
            </a:r>
            <a:r>
              <a:rPr lang="en-US" b="0" dirty="0">
                <a:solidFill>
                  <a:srgbClr val="000000"/>
                </a:solidFill>
                <a:latin typeface="Calibri" panose="020F0502020204030204" pitchFamily="34" charset="0"/>
              </a:rPr>
              <a:t>What other content areas can you address with your activity ideas?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solidFill>
                <a:srgbClr val="000000"/>
              </a:solidFill>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000000"/>
                </a:solidFill>
                <a:latin typeface="Calibri" panose="020F0502020204030204" pitchFamily="34" charset="0"/>
              </a:rPr>
              <a:t>Apply Concepts: </a:t>
            </a:r>
            <a:r>
              <a:rPr lang="en-US" b="0" dirty="0">
                <a:solidFill>
                  <a:srgbClr val="000000"/>
                </a:solidFill>
                <a:latin typeface="Calibri" panose="020F0502020204030204" pitchFamily="34" charset="0"/>
              </a:rPr>
              <a:t>What new activities could you do with students to support learning recovery?</a:t>
            </a:r>
            <a:endParaRPr lang="en-US" dirty="0"/>
          </a:p>
          <a:p>
            <a:endParaRPr lang="en-US" baseline="0" dirty="0"/>
          </a:p>
          <a:p>
            <a:r>
              <a:rPr lang="en-US" baseline="0" dirty="0"/>
              <a:t>Brainstorm and share resources your staff can use to embedding academics into enrichment activities. Resources might include school-day teachers, community members, local and State organizations, and online resources.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2C770D0-A52A-4A31-9C6F-B1524018FCE0}" type="slidenum">
              <a:rPr lang="en-US" smtClean="0"/>
              <a:t>10</a:t>
            </a:fld>
            <a:endParaRPr lang="en-US" dirty="0"/>
          </a:p>
        </p:txBody>
      </p:sp>
    </p:spTree>
    <p:extLst>
      <p:ext uri="{BB962C8B-B14F-4D97-AF65-F5344CB8AC3E}">
        <p14:creationId xmlns:p14="http://schemas.microsoft.com/office/powerpoint/2010/main" val="1454089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Time: 5 minutes</a:t>
            </a:r>
          </a:p>
          <a:p>
            <a:endParaRPr lang="en-US" dirty="0"/>
          </a:p>
          <a:p>
            <a:r>
              <a:rPr lang="en-US" b="1" dirty="0"/>
              <a:t>Explain:</a:t>
            </a:r>
            <a:r>
              <a:rPr lang="en-US" baseline="0" dirty="0"/>
              <a:t> O</a:t>
            </a:r>
            <a:r>
              <a:rPr lang="en-US" dirty="0"/>
              <a:t>ut-of-school</a:t>
            </a:r>
            <a:r>
              <a:rPr lang="en-US" sz="1200" kern="1200" dirty="0">
                <a:solidFill>
                  <a:schemeClr val="tx1"/>
                </a:solidFill>
                <a:effectLst/>
                <a:latin typeface="+mn-lt"/>
                <a:ea typeface="+mn-ea"/>
                <a:cs typeface="+mn-cs"/>
              </a:rPr>
              <a:t> time offers flexibility and freedom. Staff and students can get creative and try new things. Just like there’s no one way to learn, there’s no one way to build a quality learning recovery experience for students.</a:t>
            </a:r>
            <a:r>
              <a:rPr lang="en-US" dirty="0"/>
              <a:t> </a:t>
            </a:r>
            <a:endParaRPr lang="en-US" sz="1200" kern="1200" dirty="0">
              <a:solidFill>
                <a:schemeClr val="tx1"/>
              </a:solidFill>
              <a:effectLst/>
              <a:latin typeface="+mn-lt"/>
              <a:ea typeface="+mn-ea"/>
              <a:cs typeface="+mn-cs"/>
            </a:endParaRP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Ask:</a:t>
            </a:r>
            <a:r>
              <a:rPr lang="en-US" b="1" baseline="0" dirty="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What will you do first to embed academics into enrichment activities?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What challenges might you have?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What additional supports are needed to address those challenges and make this happen?</a:t>
            </a:r>
          </a:p>
          <a:p>
            <a:pPr marL="171450" indent="-171450">
              <a:buFont typeface="Arial" panose="020B0604020202020204" pitchFamily="34" charset="0"/>
              <a:buChar char="•"/>
              <a:defRPr/>
            </a:pPr>
            <a:r>
              <a:rPr lang="en-US" i="1" baseline="0" dirty="0"/>
              <a:t>List the challenges and supports </a:t>
            </a:r>
            <a:r>
              <a:rPr lang="en-US" i="1" dirty="0"/>
              <a:t>they'll </a:t>
            </a:r>
            <a:r>
              <a:rPr lang="en-US" i="1" baseline="0" dirty="0"/>
              <a:t>need, and keep a copy of their feedback for future reference as you plan follow-up actions.</a:t>
            </a:r>
            <a:endParaRPr lang="en-US" i="1" baseline="0" dirty="0">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1" baseline="0" dirty="0"/>
              <a:t>Closing: </a:t>
            </a:r>
            <a:r>
              <a:rPr lang="en-US" baseline="0" dirty="0"/>
              <a:t>Thank everyone for participating, and summarize next steps (e.g., when you’ll </a:t>
            </a:r>
            <a:r>
              <a:rPr lang="en-US" dirty="0"/>
              <a:t>meet</a:t>
            </a:r>
            <a:r>
              <a:rPr lang="en-US" baseline="0" dirty="0"/>
              <a:t> next and/or who’ll do what, and when).</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02C770D0-A52A-4A31-9C6F-B1524018FCE0}" type="slidenum">
              <a:rPr lang="en-US" smtClean="0"/>
              <a:t>11</a:t>
            </a:fld>
            <a:endParaRPr lang="en-US" dirty="0"/>
          </a:p>
        </p:txBody>
      </p:sp>
    </p:spTree>
    <p:extLst>
      <p:ext uri="{BB962C8B-B14F-4D97-AF65-F5344CB8AC3E}">
        <p14:creationId xmlns:p14="http://schemas.microsoft.com/office/powerpoint/2010/main" val="1331038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 for Facilitator</a:t>
            </a:r>
            <a:endParaRPr lang="en-US" b="0" dirty="0"/>
          </a:p>
          <a:p>
            <a:endParaRPr lang="en-US" b="0" dirty="0"/>
          </a:p>
          <a:p>
            <a:r>
              <a:rPr lang="en-US" b="0"/>
              <a:t>You can use this slide to make out-of-school time professionals aware of the free learning opportunities and resources available through the 21</a:t>
            </a:r>
            <a:r>
              <a:rPr lang="en-US" b="0" baseline="30000"/>
              <a:t>st</a:t>
            </a:r>
            <a:r>
              <a:rPr lang="en-US" b="0"/>
              <a:t> CCLC National Technical Assistance Center (NTAC). </a:t>
            </a:r>
          </a:p>
          <a:p>
            <a:endParaRPr lang="en-US" dirty="0"/>
          </a:p>
        </p:txBody>
      </p:sp>
      <p:sp>
        <p:nvSpPr>
          <p:cNvPr id="4" name="Slide Number Placeholder 3"/>
          <p:cNvSpPr>
            <a:spLocks noGrp="1"/>
          </p:cNvSpPr>
          <p:nvPr>
            <p:ph type="sldNum" sz="quarter" idx="5"/>
          </p:nvPr>
        </p:nvSpPr>
        <p:spPr/>
        <p:txBody>
          <a:bodyPr/>
          <a:lstStyle/>
          <a:p>
            <a:fld id="{D3DD1371-CF2E-4775-8630-7E8AFF95C202}" type="slidenum">
              <a:rPr lang="en-US" smtClean="0"/>
              <a:t>12</a:t>
            </a:fld>
            <a:endParaRPr lang="en-US" dirty="0"/>
          </a:p>
        </p:txBody>
      </p:sp>
    </p:spTree>
    <p:extLst>
      <p:ext uri="{BB962C8B-B14F-4D97-AF65-F5344CB8AC3E}">
        <p14:creationId xmlns:p14="http://schemas.microsoft.com/office/powerpoint/2010/main" val="1708732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sng" kern="1200" dirty="0">
                <a:solidFill>
                  <a:schemeClr val="tx1"/>
                </a:solidFill>
                <a:effectLst/>
                <a:latin typeface="+mn-lt"/>
                <a:ea typeface="+mn-ea"/>
                <a:cs typeface="+mn-cs"/>
              </a:rPr>
              <a:t>Time: 1 minute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a:defRPr/>
            </a:pPr>
            <a:r>
              <a:rPr lang="en-US" sz="1200" b="1" i="0" kern="1200" dirty="0">
                <a:solidFill>
                  <a:schemeClr val="tx1"/>
                </a:solidFill>
                <a:effectLst/>
                <a:latin typeface="+mn-lt"/>
                <a:ea typeface="+mn-ea"/>
                <a:cs typeface="+mn-cs"/>
              </a:rPr>
              <a:t>Welcome: </a:t>
            </a:r>
            <a:r>
              <a:rPr lang="en-US" sz="1200" b="0" i="0" u="none" kern="1200" baseline="0" dirty="0">
                <a:solidFill>
                  <a:schemeClr val="tx1"/>
                </a:solidFill>
                <a:effectLst/>
                <a:latin typeface="+mn-lt"/>
                <a:ea typeface="+mn-ea"/>
                <a:cs typeface="+mn-cs"/>
              </a:rPr>
              <a:t>Thank you for attending this session</a:t>
            </a:r>
            <a:r>
              <a:rPr lang="en-US" dirty="0"/>
              <a:t> on embedding academics into enrichment activities</a:t>
            </a:r>
            <a:r>
              <a:rPr lang="en-US" sz="1200" b="0" i="0" u="none" kern="1200" baseline="0" dirty="0">
                <a:solidFill>
                  <a:schemeClr val="tx1"/>
                </a:solidFill>
                <a:effectLst/>
                <a:latin typeface="+mn-lt"/>
                <a:ea typeface="+mn-ea"/>
                <a:cs typeface="+mn-cs"/>
              </a:rPr>
              <a:t>!</a:t>
            </a:r>
            <a:endParaRPr lang="en-US" sz="1200" b="0" i="0" u="none" kern="1200" baseline="0" dirty="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a:defRPr/>
            </a:pPr>
            <a:r>
              <a:rPr lang="en-US" sz="1200" b="1" i="0" kern="1200" dirty="0">
                <a:solidFill>
                  <a:schemeClr val="tx1"/>
                </a:solidFill>
                <a:effectLst/>
                <a:latin typeface="+mn-lt"/>
                <a:ea typeface="+mn-ea"/>
                <a:cs typeface="+mn-cs"/>
              </a:rPr>
              <a:t>Explain:</a:t>
            </a:r>
            <a:r>
              <a:rPr lang="en-US" dirty="0"/>
              <a:t> Most</a:t>
            </a:r>
            <a:r>
              <a:rPr lang="en-US" sz="1200" b="0" i="0" u="none" strike="noStrike" kern="1200" baseline="0" dirty="0">
                <a:solidFill>
                  <a:schemeClr val="tx1"/>
                </a:solidFill>
                <a:effectLst/>
                <a:latin typeface="+mn-lt"/>
                <a:ea typeface="+mn-ea"/>
                <a:cs typeface="+mn-cs"/>
              </a:rPr>
              <a:t> students attend o</a:t>
            </a:r>
            <a:r>
              <a:rPr lang="en-US" sz="1200" b="0" i="0" u="none" strike="noStrike" kern="1200" baseline="0" dirty="0">
                <a:solidFill>
                  <a:schemeClr val="tx1"/>
                </a:solidFill>
                <a:latin typeface="+mn-lt"/>
                <a:ea typeface="+mn-ea"/>
                <a:cs typeface="+mn-cs"/>
              </a:rPr>
              <a:t>ut-of-school time programs at the end of the school day, and they need opportunities to move, to interact, and to do fun things they enjoy. To keep students engaged and coming back to your program each day, it’s important to make learning active and exciting. In this session, </a:t>
            </a:r>
            <a:r>
              <a:rPr lang="en-US" sz="1200" kern="1200" dirty="0">
                <a:solidFill>
                  <a:schemeClr val="tx1"/>
                </a:solidFill>
                <a:effectLst/>
                <a:latin typeface="+mn-lt"/>
                <a:ea typeface="+mn-ea"/>
                <a:cs typeface="+mn-cs"/>
              </a:rPr>
              <a:t>you’ll explore how to embed academics into enrichment activities in ways that are relevant and interesting to your students. </a:t>
            </a:r>
            <a:r>
              <a:rPr lang="en-US" dirty="0"/>
              <a:t> </a:t>
            </a:r>
            <a:endParaRPr lang="en-US" sz="1200" kern="1200" dirty="0">
              <a:solidFill>
                <a:schemeClr val="tx1"/>
              </a:solidFill>
              <a:effectLst/>
              <a:latin typeface="+mn-lt"/>
              <a:cs typeface="Calibri"/>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i="1" dirty="0"/>
          </a:p>
          <a:p>
            <a:endParaRPr lang="en-US" dirty="0"/>
          </a:p>
        </p:txBody>
      </p:sp>
      <p:sp>
        <p:nvSpPr>
          <p:cNvPr id="4" name="Slide Number Placeholder 3"/>
          <p:cNvSpPr>
            <a:spLocks noGrp="1"/>
          </p:cNvSpPr>
          <p:nvPr>
            <p:ph type="sldNum" sz="quarter" idx="5"/>
          </p:nvPr>
        </p:nvSpPr>
        <p:spPr/>
        <p:txBody>
          <a:bodyPr/>
          <a:lstStyle/>
          <a:p>
            <a:fld id="{D3DD1371-CF2E-4775-8630-7E8AFF95C202}" type="slidenum">
              <a:rPr lang="en-US" smtClean="0"/>
              <a:t>2</a:t>
            </a:fld>
            <a:endParaRPr lang="en-US" dirty="0"/>
          </a:p>
        </p:txBody>
      </p:sp>
    </p:spTree>
    <p:extLst>
      <p:ext uri="{BB962C8B-B14F-4D97-AF65-F5344CB8AC3E}">
        <p14:creationId xmlns:p14="http://schemas.microsoft.com/office/powerpoint/2010/main" val="650877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sng" kern="1200" dirty="0">
                <a:solidFill>
                  <a:schemeClr val="tx1"/>
                </a:solidFill>
                <a:effectLst/>
                <a:latin typeface="+mn-lt"/>
                <a:ea typeface="+mn-ea"/>
                <a:cs typeface="+mn-cs"/>
              </a:rPr>
              <a:t>Time: 1 minute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a:defRPr/>
            </a:pPr>
            <a:r>
              <a:rPr lang="en-US" sz="1200" b="0" i="0" u="none" kern="1200" baseline="0" dirty="0">
                <a:solidFill>
                  <a:schemeClr val="tx1"/>
                </a:solidFill>
                <a:effectLst/>
                <a:latin typeface="+mn-lt"/>
                <a:ea typeface="+mn-ea"/>
                <a:cs typeface="+mn-cs"/>
              </a:rPr>
              <a:t>Use this slide to introduce yourself, if you wish. If you don’t want to use this slide, delete it. </a:t>
            </a:r>
            <a:endParaRPr lang="en-US" dirty="0"/>
          </a:p>
        </p:txBody>
      </p:sp>
      <p:sp>
        <p:nvSpPr>
          <p:cNvPr id="4" name="Slide Number Placeholder 3"/>
          <p:cNvSpPr>
            <a:spLocks noGrp="1"/>
          </p:cNvSpPr>
          <p:nvPr>
            <p:ph type="sldNum" sz="quarter" idx="5"/>
          </p:nvPr>
        </p:nvSpPr>
        <p:spPr/>
        <p:txBody>
          <a:bodyPr/>
          <a:lstStyle/>
          <a:p>
            <a:fld id="{D3DD1371-CF2E-4775-8630-7E8AFF95C202}" type="slidenum">
              <a:rPr lang="en-US" smtClean="0"/>
              <a:t>3</a:t>
            </a:fld>
            <a:endParaRPr lang="en-US" dirty="0"/>
          </a:p>
        </p:txBody>
      </p:sp>
    </p:spTree>
    <p:extLst>
      <p:ext uri="{BB962C8B-B14F-4D97-AF65-F5344CB8AC3E}">
        <p14:creationId xmlns:p14="http://schemas.microsoft.com/office/powerpoint/2010/main" val="1471844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Time: 1 minute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Explain:</a:t>
            </a:r>
            <a:r>
              <a:rPr lang="en-US" b="1" baseline="0" dirty="0"/>
              <a:t> </a:t>
            </a:r>
          </a:p>
          <a:p>
            <a:pPr>
              <a:defRPr/>
            </a:pPr>
            <a:r>
              <a:rPr lang="en-US" dirty="0"/>
              <a:t>Today we'll talk about </a:t>
            </a:r>
            <a:r>
              <a:rPr lang="en-US" sz="1200" b="0" i="0" u="none" strike="noStrike" kern="1200" baseline="0" dirty="0">
                <a:solidFill>
                  <a:schemeClr val="tx1"/>
                </a:solidFill>
                <a:latin typeface="+mn-lt"/>
                <a:ea typeface="+mn-ea"/>
                <a:cs typeface="+mn-cs"/>
              </a:rPr>
              <a:t>instructional approaches that make academics engaging. </a:t>
            </a:r>
            <a:r>
              <a:rPr lang="en-US" dirty="0"/>
              <a:t>This session will help you:</a:t>
            </a:r>
            <a:endParaRPr lang="en-US" sz="1200" b="0" i="0" u="none" strike="noStrike" kern="1200" baseline="0" dirty="0">
              <a:solidFill>
                <a:schemeClr val="tx1"/>
              </a:solidFill>
              <a:latin typeface="+mn-lt"/>
              <a:cs typeface="Calibri"/>
            </a:endParaRPr>
          </a:p>
          <a:p>
            <a:pPr marL="171450" indent="-171450">
              <a:buFont typeface="Arial" panose="020B0604020202020204" pitchFamily="34" charset="0"/>
              <a:buChar char="•"/>
              <a:defRPr/>
            </a:pPr>
            <a:r>
              <a:rPr lang="en-US" dirty="0"/>
              <a:t>Understand</a:t>
            </a:r>
            <a:r>
              <a:rPr lang="en-US" sz="1200" b="0" i="0" u="none" strike="noStrike" kern="1200" baseline="0" dirty="0">
                <a:solidFill>
                  <a:schemeClr val="tx1"/>
                </a:solidFill>
                <a:latin typeface="+mn-lt"/>
                <a:ea typeface="+mn-ea"/>
                <a:cs typeface="+mn-cs"/>
              </a:rPr>
              <a:t> the role of enrichment activities in</a:t>
            </a:r>
            <a:r>
              <a:rPr lang="en-US" dirty="0"/>
              <a:t> </a:t>
            </a:r>
            <a:r>
              <a:rPr lang="en-US" sz="1200" b="0" i="0" u="none" strike="noStrike" kern="1200" baseline="0" dirty="0">
                <a:solidFill>
                  <a:schemeClr val="tx1"/>
                </a:solidFill>
                <a:latin typeface="+mn-lt"/>
                <a:ea typeface="+mn-ea"/>
                <a:cs typeface="+mn-cs"/>
              </a:rPr>
              <a:t>learning </a:t>
            </a:r>
            <a:r>
              <a:rPr lang="en-US" dirty="0"/>
              <a:t>recovery</a:t>
            </a:r>
            <a:r>
              <a:rPr lang="en-US" sz="1200" b="0" i="0" u="none" strike="noStrike" kern="1200" baseline="0" dirty="0">
                <a:solidFill>
                  <a:schemeClr val="tx1"/>
                </a:solidFill>
                <a:latin typeface="+mn-lt"/>
                <a:ea typeface="+mn-ea"/>
                <a:cs typeface="+mn-cs"/>
              </a:rPr>
              <a:t>.</a:t>
            </a:r>
            <a:endParaRPr lang="en-US" sz="1200" b="0" i="0" u="none" strike="noStrike" kern="1200" baseline="0" dirty="0">
              <a:solidFill>
                <a:schemeClr val="tx1"/>
              </a:solidFill>
              <a:latin typeface="+mn-lt"/>
              <a:cs typeface="Calibri"/>
            </a:endParaRPr>
          </a:p>
          <a:p>
            <a:pPr marL="171450" indent="-171450">
              <a:buFont typeface="Arial" panose="020B0604020202020204" pitchFamily="34" charset="0"/>
              <a:buChar char="•"/>
              <a:defRPr/>
            </a:pPr>
            <a:r>
              <a:rPr lang="en-US" dirty="0"/>
              <a:t>Identify ways to connect enrichment</a:t>
            </a:r>
            <a:r>
              <a:rPr lang="en-US" sz="1200" b="0" i="0" u="none" strike="noStrike" kern="1200" baseline="0" dirty="0">
                <a:solidFill>
                  <a:schemeClr val="tx1"/>
                </a:solidFill>
                <a:latin typeface="+mn-lt"/>
                <a:ea typeface="+mn-ea"/>
                <a:cs typeface="+mn-cs"/>
              </a:rPr>
              <a:t> activities</a:t>
            </a:r>
            <a:r>
              <a:rPr lang="en-US" dirty="0"/>
              <a:t> </a:t>
            </a:r>
            <a:r>
              <a:rPr lang="en-US" sz="1200" b="0" i="0" u="none" strike="noStrike" kern="1200" baseline="0" dirty="0">
                <a:solidFill>
                  <a:schemeClr val="tx1"/>
                </a:solidFill>
                <a:latin typeface="+mn-lt"/>
                <a:ea typeface="+mn-ea"/>
                <a:cs typeface="+mn-cs"/>
              </a:rPr>
              <a:t>with students’ </a:t>
            </a:r>
            <a:r>
              <a:rPr lang="en-US" dirty="0"/>
              <a:t>interests and academic needs</a:t>
            </a:r>
            <a:r>
              <a:rPr lang="en-US" sz="1200" b="0" i="0" u="none" strike="noStrike" kern="1200" baseline="0" dirty="0">
                <a:solidFill>
                  <a:schemeClr val="tx1"/>
                </a:solidFill>
                <a:latin typeface="+mn-lt"/>
                <a:ea typeface="+mn-ea"/>
                <a:cs typeface="+mn-cs"/>
              </a:rPr>
              <a:t>.</a:t>
            </a:r>
            <a:r>
              <a:rPr lang="en-US" dirty="0"/>
              <a:t> [and]</a:t>
            </a:r>
            <a:endParaRPr lang="en-US" sz="1200" b="0" i="0" u="none" strike="noStrike" kern="1200" baseline="0" dirty="0">
              <a:solidFill>
                <a:schemeClr val="tx1"/>
              </a:solidFill>
              <a:latin typeface="+mn-lt"/>
              <a:cs typeface="Calibri"/>
            </a:endParaRPr>
          </a:p>
          <a:p>
            <a:pPr marL="171450" indent="-171450">
              <a:buFont typeface="Arial" panose="020B0604020202020204" pitchFamily="34" charset="0"/>
              <a:buChar char="•"/>
              <a:defRPr/>
            </a:pPr>
            <a:r>
              <a:rPr lang="en-US" dirty="0"/>
              <a:t>Explain</a:t>
            </a:r>
            <a:r>
              <a:rPr lang="en-US" sz="1200" b="0" i="0" u="none" strike="noStrike" kern="1200" baseline="0" dirty="0">
                <a:solidFill>
                  <a:schemeClr val="tx1"/>
                </a:solidFill>
                <a:latin typeface="+mn-lt"/>
                <a:ea typeface="+mn-ea"/>
                <a:cs typeface="+mn-cs"/>
              </a:rPr>
              <a:t> how to incorporate academic standards into enrichment activities.</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D3DD1371-CF2E-4775-8630-7E8AFF95C202}" type="slidenum">
              <a:rPr lang="en-US" smtClean="0"/>
              <a:t>4</a:t>
            </a:fld>
            <a:endParaRPr lang="en-US" dirty="0"/>
          </a:p>
        </p:txBody>
      </p:sp>
    </p:spTree>
    <p:extLst>
      <p:ext uri="{BB962C8B-B14F-4D97-AF65-F5344CB8AC3E}">
        <p14:creationId xmlns:p14="http://schemas.microsoft.com/office/powerpoint/2010/main" val="20005633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dirty="0"/>
              <a:t>Time:</a:t>
            </a:r>
            <a:r>
              <a:rPr lang="en-US" b="1" u="sng" baseline="0" dirty="0"/>
              <a:t> 3 minutes</a:t>
            </a:r>
            <a:endParaRPr lang="en-US" b="1" u="sng" dirty="0"/>
          </a:p>
          <a:p>
            <a:pPr marL="0" indent="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Ask:</a:t>
            </a:r>
            <a:r>
              <a:rPr lang="en-US" baseline="0" dirty="0"/>
              <a:t> First, let’s talk about the term “l</a:t>
            </a:r>
            <a:r>
              <a:rPr lang="en-US" dirty="0"/>
              <a:t>earning recovery.” Have you heard this term before? What do you think it means?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Explain: </a:t>
            </a:r>
            <a:r>
              <a:rPr lang="en-US" b="0" dirty="0"/>
              <a:t>Learning recovery activities</a:t>
            </a:r>
            <a:r>
              <a:rPr lang="en-US" dirty="0"/>
              <a:t> </a:t>
            </a:r>
            <a:r>
              <a:rPr lang="en-US" baseline="0" dirty="0"/>
              <a:t>help students recover from learning loss and missed learning opportunities that may have occurred during the pandemic or during school closures, student absences, summer breaks, or other periods when learning was paused or interrupted. To help students master missing concepts and gain new skills, out-of-school time programs can support </a:t>
            </a:r>
            <a:r>
              <a:rPr lang="en-US" dirty="0"/>
              <a:t>school-day </a:t>
            </a:r>
            <a:r>
              <a:rPr lang="en-US" baseline="0" dirty="0"/>
              <a:t>learning. This doesn’t mean doing worksheets, reading textbooks, or trying to replicate the school day. In o</a:t>
            </a:r>
            <a:r>
              <a:rPr lang="en-US" dirty="0"/>
              <a:t>ut-of-school</a:t>
            </a:r>
            <a:r>
              <a:rPr lang="en-US" baseline="0" dirty="0"/>
              <a:t> time, we want students to actively explore their world and to learn by doing. Enrichment activities can provide challenging and thought-provoking opportunities students might not be able to experience during the school day.</a:t>
            </a:r>
            <a:r>
              <a:rPr lang="en-US" dirty="0"/>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cs typeface="Calibri"/>
            </a:endParaRPr>
          </a:p>
          <a:p>
            <a:pPr algn="l" rtl="0" fontAlgn="base"/>
            <a:r>
              <a:rPr lang="en-US" b="1" i="0" u="none" strike="noStrike" dirty="0">
                <a:solidFill>
                  <a:srgbClr val="000000"/>
                </a:solidFill>
                <a:effectLst/>
                <a:latin typeface="Calibri" panose="020F0502020204030204" pitchFamily="34" charset="0"/>
              </a:rPr>
              <a:t>Ask: </a:t>
            </a:r>
            <a:r>
              <a:rPr lang="en-US" b="0" i="0" u="none" strike="noStrike" dirty="0">
                <a:solidFill>
                  <a:srgbClr val="000000"/>
                </a:solidFill>
                <a:effectLst/>
                <a:latin typeface="Calibri" panose="020F0502020204030204" pitchFamily="34" charset="0"/>
              </a:rPr>
              <a:t>Do you agree that the recipe shown here can support student learning, engagement, and success in your program? </a:t>
            </a:r>
          </a:p>
          <a:p>
            <a:pPr algn="l" rtl="0" fontAlgn="base"/>
            <a:r>
              <a:rPr lang="en-US" b="0" i="0" u="none" strike="noStrike" dirty="0">
                <a:solidFill>
                  <a:srgbClr val="000000"/>
                </a:solidFill>
                <a:effectLst/>
                <a:latin typeface="Calibri" panose="020F0502020204030204" pitchFamily="34" charset="0"/>
              </a:rPr>
              <a:t>Let’s talk about these ingredients, and then I’d love to hear about ways you’ve used these ingredients with your students.   </a:t>
            </a:r>
            <a:r>
              <a:rPr lang="en-US" b="0" i="0" dirty="0">
                <a:solidFill>
                  <a:srgbClr val="444444"/>
                </a:solidFill>
                <a:effectLst/>
                <a:latin typeface="Calibri" panose="020F0502020204030204" pitchFamily="34" charset="0"/>
              </a:rPr>
              <a:t>​</a:t>
            </a:r>
          </a:p>
          <a:p>
            <a:pPr algn="l" rtl="0" fontAlgn="base"/>
            <a:r>
              <a:rPr lang="en-US" b="0" i="1" dirty="0">
                <a:solidFill>
                  <a:srgbClr val="444444"/>
                </a:solidFill>
                <a:effectLst/>
                <a:latin typeface="Calibri" panose="020F0502020204030204" pitchFamily="34" charset="0"/>
              </a:rPr>
              <a:t>(Share the following points and then ask participants to share their experiences in providing these kinds of activities.) </a:t>
            </a:r>
          </a:p>
          <a:p>
            <a:pPr algn="l" rtl="0" fontAlgn="base"/>
            <a:r>
              <a:rPr lang="en-US" b="0" i="0" u="none" strike="noStrike" dirty="0">
                <a:solidFill>
                  <a:srgbClr val="000000"/>
                </a:solidFill>
                <a:effectLst/>
                <a:latin typeface="Calibri" panose="020F0502020204030204" pitchFamily="34" charset="0"/>
              </a:rPr>
              <a:t>Enrichment activities like cooking, dance, citizen science, and chess) can:</a:t>
            </a:r>
            <a:r>
              <a:rPr lang="en-US" b="0" i="0" dirty="0">
                <a:solidFill>
                  <a:srgbClr val="444444"/>
                </a:solidFill>
                <a:effectLst/>
                <a:latin typeface="Calibri" panose="020F0502020204030204" pitchFamily="34" charset="0"/>
              </a:rPr>
              <a:t>​</a:t>
            </a:r>
          </a:p>
          <a:p>
            <a:pPr marL="171450" indent="-171450"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Build students’ academic skills and fill gaps in their academic knowledge and skills in ways that feel “real” and relevant to students.</a:t>
            </a:r>
            <a:r>
              <a:rPr lang="en-US" b="0" i="0" dirty="0">
                <a:solidFill>
                  <a:srgbClr val="444444"/>
                </a:solidFill>
                <a:effectLst/>
                <a:latin typeface="Calibri" panose="020F0502020204030204" pitchFamily="34" charset="0"/>
              </a:rPr>
              <a:t>​</a:t>
            </a:r>
          </a:p>
          <a:p>
            <a:pPr marL="171450" indent="-171450"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These activities can address students’ interests and capitalize on what they like to do in their free time. </a:t>
            </a:r>
            <a:r>
              <a:rPr lang="en-US" b="0" i="0" dirty="0">
                <a:solidFill>
                  <a:srgbClr val="444444"/>
                </a:solidFill>
                <a:effectLst/>
                <a:latin typeface="Calibri" panose="020F0502020204030204" pitchFamily="34" charset="0"/>
              </a:rPr>
              <a:t>​</a:t>
            </a:r>
          </a:p>
          <a:p>
            <a:pPr marL="171450" indent="-171450" algn="l" rtl="0" fontAlgn="base">
              <a:buFont typeface="Arial" panose="020B0604020202020204" pitchFamily="34" charset="0"/>
              <a:buChar char="•"/>
            </a:pPr>
            <a:r>
              <a:rPr lang="en-US" b="0" i="0" u="none" strike="noStrike" dirty="0">
                <a:solidFill>
                  <a:srgbClr val="000000"/>
                </a:solidFill>
                <a:effectLst/>
                <a:latin typeface="Calibri" panose="020F0502020204030204" pitchFamily="34" charset="0"/>
              </a:rPr>
              <a:t>Enrichment activities can also provide opportunities for students to build 21st century skills like critical thinking, collaboration, communication, and creativity</a:t>
            </a:r>
            <a:r>
              <a:rPr lang="en-US" b="0" i="0" dirty="0">
                <a:solidFill>
                  <a:srgbClr val="444444"/>
                </a:solidFill>
                <a:effectLst/>
                <a:latin typeface="Calibri" panose="020F0502020204030204" pitchFamily="34" charset="0"/>
              </a:rPr>
              <a:t>​</a:t>
            </a:r>
          </a:p>
          <a:p>
            <a:pPr algn="l" rtl="0" fontAlgn="base"/>
            <a:endParaRPr lang="en-US" b="1" i="0" dirty="0">
              <a:solidFill>
                <a:srgbClr val="444444"/>
              </a:solidFill>
              <a:effectLst/>
              <a:latin typeface="Calibri" panose="020F0502020204030204" pitchFamily="34" charset="0"/>
            </a:endParaRPr>
          </a:p>
          <a:p>
            <a:pPr algn="l" rtl="0" fontAlgn="base"/>
            <a:r>
              <a:rPr lang="en-US" b="1" i="0" dirty="0">
                <a:solidFill>
                  <a:srgbClr val="444444"/>
                </a:solidFill>
                <a:effectLst/>
                <a:latin typeface="Calibri" panose="020F0502020204030204" pitchFamily="34" charset="0"/>
              </a:rPr>
              <a:t>Then say: </a:t>
            </a:r>
            <a:r>
              <a:rPr lang="en-US" b="0" i="0" u="none" strike="noStrike" dirty="0">
                <a:solidFill>
                  <a:srgbClr val="000000"/>
                </a:solidFill>
                <a:effectLst/>
                <a:latin typeface="Calibri" panose="020F0502020204030204" pitchFamily="34" charset="0"/>
              </a:rPr>
              <a:t>Let’s explore some ways to embed academics into activities that involve music, art, and cooking.</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cs typeface="Calibri"/>
            </a:endParaRPr>
          </a:p>
          <a:p>
            <a:pPr marL="0" indent="0">
              <a:buFont typeface="Arial" panose="020B0604020202020204" pitchFamily="34" charset="0"/>
              <a:buNone/>
            </a:pPr>
            <a:endParaRPr lang="en-US" b="1" dirty="0"/>
          </a:p>
          <a:p>
            <a:endParaRPr lang="en-US" dirty="0"/>
          </a:p>
        </p:txBody>
      </p:sp>
      <p:sp>
        <p:nvSpPr>
          <p:cNvPr id="4" name="Slide Number Placeholder 3"/>
          <p:cNvSpPr>
            <a:spLocks noGrp="1"/>
          </p:cNvSpPr>
          <p:nvPr>
            <p:ph type="sldNum" sz="quarter" idx="5"/>
          </p:nvPr>
        </p:nvSpPr>
        <p:spPr/>
        <p:txBody>
          <a:bodyPr/>
          <a:lstStyle/>
          <a:p>
            <a:fld id="{D3DD1371-CF2E-4775-8630-7E8AFF95C202}" type="slidenum">
              <a:rPr lang="en-US" smtClean="0"/>
              <a:t>5</a:t>
            </a:fld>
            <a:endParaRPr lang="en-US" dirty="0"/>
          </a:p>
        </p:txBody>
      </p:sp>
    </p:spTree>
    <p:extLst>
      <p:ext uri="{BB962C8B-B14F-4D97-AF65-F5344CB8AC3E}">
        <p14:creationId xmlns:p14="http://schemas.microsoft.com/office/powerpoint/2010/main" val="30186452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u="sng" baseline="0" dirty="0"/>
              <a:t>Time: 16 minutes </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Note to trainer:</a:t>
            </a:r>
            <a:r>
              <a:rPr lang="en-US" baseline="0" dirty="0"/>
              <a:t>  This activity is geared toward students in grades K-3.</a:t>
            </a: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Explain: </a:t>
            </a:r>
            <a:r>
              <a:rPr lang="en-US" baseline="0" dirty="0"/>
              <a:t>S</a:t>
            </a:r>
            <a:r>
              <a:rPr lang="en-US" b="0" baseline="0" dirty="0">
                <a:effectLst/>
              </a:rPr>
              <a:t>tudents engaged in a music enrichment activity may learn how to analyze various musical pieces, understand musical concepts such as tempo (the speed at which sounds are played), dynamics (how loud or soft the sound is</a:t>
            </a:r>
            <a:r>
              <a:rPr lang="en-US" dirty="0"/>
              <a:t>),</a:t>
            </a:r>
            <a:r>
              <a:rPr lang="en-US" b="0" baseline="0" dirty="0">
                <a:effectLst/>
              </a:rPr>
              <a:t> and pitch (how high or low the sound is). They can learn about the concept of fractions by learning about quarter notes, half notes</a:t>
            </a:r>
            <a:r>
              <a:rPr lang="en-US" dirty="0"/>
              <a:t>,</a:t>
            </a:r>
            <a:r>
              <a:rPr lang="en-US" b="0" baseline="0" dirty="0">
                <a:effectLst/>
              </a:rPr>
              <a:t> and whole notes. Students can also learn to create and play their own musical instruments.</a:t>
            </a:r>
            <a:endParaRPr lang="en-US" b="0" baseline="0" dirty="0">
              <a:effectLst/>
              <a:cs typeface="Calibri"/>
            </a:endParaRPr>
          </a:p>
          <a:p>
            <a:pPr marL="0" indent="0">
              <a:buFont typeface="Arial" panose="020B0604020202020204" pitchFamily="34" charset="0"/>
              <a:buNone/>
            </a:pPr>
            <a:endParaRPr lang="en-US" b="0" baseline="0" dirty="0">
              <a:effectLst/>
            </a:endParaRPr>
          </a:p>
          <a:p>
            <a:r>
              <a:rPr lang="en-US" sz="1200" b="1" i="0" kern="1200" dirty="0">
                <a:solidFill>
                  <a:schemeClr val="tx1"/>
                </a:solidFill>
                <a:effectLst/>
                <a:latin typeface="+mn-lt"/>
                <a:ea typeface="+mn-ea"/>
                <a:cs typeface="+mn-cs"/>
              </a:rPr>
              <a:t>Activity, Part 1: </a:t>
            </a:r>
            <a:r>
              <a:rPr lang="en-US" sz="1200" b="0" i="0" kern="1200" dirty="0">
                <a:solidFill>
                  <a:schemeClr val="tx1"/>
                </a:solidFill>
                <a:effectLst/>
                <a:latin typeface="+mn-lt"/>
                <a:ea typeface="+mn-ea"/>
                <a:cs typeface="+mn-cs"/>
              </a:rPr>
              <a:t>Found-Object</a:t>
            </a:r>
            <a:r>
              <a:rPr lang="en-US" sz="1200" b="0" i="0" kern="1200" baseline="0" dirty="0">
                <a:solidFill>
                  <a:schemeClr val="tx1"/>
                </a:solidFill>
                <a:effectLst/>
                <a:latin typeface="+mn-lt"/>
                <a:ea typeface="+mn-ea"/>
                <a:cs typeface="+mn-cs"/>
              </a:rPr>
              <a:t> Orchestra </a:t>
            </a: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u="sng" kern="1200" dirty="0">
                <a:solidFill>
                  <a:schemeClr val="tx1"/>
                </a:solidFill>
                <a:effectLst/>
                <a:latin typeface="+mn-lt"/>
                <a:ea typeface="+mn-ea"/>
                <a:cs typeface="+mn-cs"/>
              </a:rPr>
              <a:t>Optional read-aloud:</a:t>
            </a:r>
            <a:r>
              <a:rPr lang="en-US" sz="1200" b="0" i="1"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You may want to kick off this activity by reading a picture book about music. Two examples are </a:t>
            </a:r>
            <a:r>
              <a:rPr lang="en-US" sz="1200" b="0" i="1" kern="1200" dirty="0">
                <a:solidFill>
                  <a:schemeClr val="tx1"/>
                </a:solidFill>
                <a:effectLst/>
                <a:latin typeface="+mn-lt"/>
                <a:ea typeface="+mn-ea"/>
                <a:cs typeface="+mn-cs"/>
              </a:rPr>
              <a:t>Max Found Two Sticks </a:t>
            </a:r>
            <a:r>
              <a:rPr lang="en-US" sz="1200" b="0" i="0" kern="1200" dirty="0">
                <a:solidFill>
                  <a:schemeClr val="tx1"/>
                </a:solidFill>
                <a:effectLst/>
                <a:latin typeface="+mn-lt"/>
                <a:ea typeface="+mn-ea"/>
                <a:cs typeface="+mn-cs"/>
              </a:rPr>
              <a:t>by Brian Pinkney, which tells about a boy who uses two sticks to beat out the rhythms of the city around him, and </a:t>
            </a:r>
            <a:r>
              <a:rPr lang="en-US" i="1" baseline="0" dirty="0">
                <a:cs typeface="Calibri"/>
              </a:rPr>
              <a:t>Edward’s Rhythm Sticks </a:t>
            </a:r>
            <a:r>
              <a:rPr lang="en-US" i="0" baseline="0" dirty="0">
                <a:cs typeface="Calibri"/>
              </a:rPr>
              <a:t>by Franklin Jamar Willis, which shows how music is all around us.</a:t>
            </a:r>
            <a:r>
              <a:rPr lang="en-US" b="0" i="0" dirty="0">
                <a:solidFill>
                  <a:srgbClr val="0F1111"/>
                </a:solidFill>
                <a:effectLst/>
                <a:latin typeface="Amazon Ember"/>
              </a:rPr>
              <a:t> </a:t>
            </a:r>
            <a:endParaRPr lang="en-US" i="0" baseline="0" dirty="0">
              <a:cs typeface="Calibri"/>
            </a:endParaRPr>
          </a:p>
          <a:p>
            <a:pPr marL="171450" indent="-171450">
              <a:buFont typeface="Arial" panose="020B0604020202020204" pitchFamily="34" charset="0"/>
              <a:buChar char="•"/>
            </a:pPr>
            <a:r>
              <a:rPr lang="en-US" sz="1200" b="0" i="0" u="sng" kern="1200" dirty="0">
                <a:solidFill>
                  <a:schemeClr val="tx1"/>
                </a:solidFill>
                <a:effectLst/>
                <a:latin typeface="+mn-lt"/>
                <a:ea typeface="+mn-ea"/>
                <a:cs typeface="+mn-cs"/>
              </a:rPr>
              <a:t>Discuss</a:t>
            </a:r>
            <a:r>
              <a:rPr lang="en-US" sz="1200" b="0" i="0" kern="1200" dirty="0">
                <a:solidFill>
                  <a:schemeClr val="tx1"/>
                </a:solidFill>
                <a:effectLst/>
                <a:latin typeface="+mn-lt"/>
                <a:ea typeface="+mn-ea"/>
                <a:cs typeface="+mn-cs"/>
              </a:rPr>
              <a:t> how musical instruments can be found all around us. For instance, Max used sticks. </a:t>
            </a:r>
            <a:r>
              <a:rPr lang="en-US" dirty="0"/>
              <a:t>Ancient</a:t>
            </a:r>
            <a:r>
              <a:rPr lang="en-US" sz="1200" b="0" i="0" kern="1200" dirty="0">
                <a:solidFill>
                  <a:schemeClr val="tx1"/>
                </a:solidFill>
                <a:effectLst/>
                <a:latin typeface="+mn-lt"/>
                <a:ea typeface="+mn-ea"/>
                <a:cs typeface="+mn-cs"/>
              </a:rPr>
              <a:t> </a:t>
            </a:r>
            <a:r>
              <a:rPr lang="en-US" dirty="0"/>
              <a:t>peoples</a:t>
            </a:r>
            <a:r>
              <a:rPr lang="en-US" sz="1200" b="0" i="0" kern="1200" dirty="0">
                <a:solidFill>
                  <a:schemeClr val="tx1"/>
                </a:solidFill>
                <a:effectLst/>
                <a:latin typeface="+mn-lt"/>
                <a:ea typeface="+mn-ea"/>
                <a:cs typeface="+mn-cs"/>
              </a:rPr>
              <a:t> used shells and animal horns. Pass around</a:t>
            </a:r>
            <a:r>
              <a:rPr lang="en-US" sz="1200" b="0" i="0" kern="1200" baseline="0" dirty="0">
                <a:solidFill>
                  <a:schemeClr val="tx1"/>
                </a:solidFill>
                <a:effectLst/>
                <a:latin typeface="+mn-lt"/>
                <a:ea typeface="+mn-ea"/>
                <a:cs typeface="+mn-cs"/>
              </a:rPr>
              <a:t> a bag of “found objects” (e.g., book, pencil, bag/box of paper clips, scotch tape, scissors, cup, string, plate) and ask participants to brainstorm ways that a particular object can make a sound or create music. Listen to examples of music made with found objects. (You can find examples online and share those, if you wish.)</a:t>
            </a:r>
            <a:endParaRPr lang="en-US" sz="1200" b="0" i="0" kern="1200" baseline="0" dirty="0">
              <a:solidFill>
                <a:schemeClr val="tx1"/>
              </a:solidFill>
              <a:effectLst/>
              <a:latin typeface="+mn-lt"/>
              <a:cs typeface="Calibri"/>
            </a:endParaRPr>
          </a:p>
          <a:p>
            <a:pPr marL="171450" indent="-171450">
              <a:buFont typeface="Arial" panose="020B0604020202020204" pitchFamily="34" charset="0"/>
              <a:buChar char="•"/>
            </a:pPr>
            <a:r>
              <a:rPr lang="en-US" sz="1200" b="0" i="0" u="sng" kern="1200" dirty="0">
                <a:solidFill>
                  <a:schemeClr val="tx1"/>
                </a:solidFill>
                <a:effectLst/>
                <a:latin typeface="+mn-lt"/>
                <a:ea typeface="+mn-ea"/>
                <a:cs typeface="+mn-cs"/>
              </a:rPr>
              <a:t>Invite participants to make musical instruments!</a:t>
            </a:r>
            <a:r>
              <a:rPr lang="en-US" sz="1200" b="0" i="0" u="non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Give them a few minutes to use the materials you provided to create musical instruments. (You may want to divide into groups and have each </a:t>
            </a:r>
            <a:r>
              <a:rPr lang="en-US" sz="1200" b="0" i="0" kern="1200" baseline="0" dirty="0">
                <a:solidFill>
                  <a:schemeClr val="tx1"/>
                </a:solidFill>
                <a:effectLst/>
                <a:latin typeface="+mn-lt"/>
                <a:ea typeface="+mn-ea"/>
                <a:cs typeface="+mn-cs"/>
              </a:rPr>
              <a:t>group create their own.)</a:t>
            </a: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b="0" i="0" u="sng" kern="1200" dirty="0">
                <a:solidFill>
                  <a:schemeClr val="tx1"/>
                </a:solidFill>
                <a:effectLst/>
                <a:latin typeface="+mn-lt"/>
                <a:ea typeface="+mn-ea"/>
                <a:cs typeface="+mn-cs"/>
              </a:rPr>
              <a:t>Time permitting:</a:t>
            </a:r>
            <a:r>
              <a:rPr lang="en-US" sz="1200" b="0" i="0" u="non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Have</a:t>
            </a:r>
            <a:r>
              <a:rPr lang="en-US" sz="1200" b="0" i="0" kern="1200" baseline="0" dirty="0">
                <a:solidFill>
                  <a:schemeClr val="tx1"/>
                </a:solidFill>
                <a:effectLst/>
                <a:latin typeface="+mn-lt"/>
                <a:ea typeface="+mn-ea"/>
                <a:cs typeface="+mn-cs"/>
              </a:rPr>
              <a:t> participants l</a:t>
            </a:r>
            <a:r>
              <a:rPr lang="en-US" sz="1200" b="0" i="0" kern="1200" dirty="0">
                <a:solidFill>
                  <a:schemeClr val="tx1"/>
                </a:solidFill>
                <a:effectLst/>
                <a:latin typeface="+mn-lt"/>
                <a:ea typeface="+mn-ea"/>
                <a:cs typeface="+mn-cs"/>
              </a:rPr>
              <a:t>isten to brief excerpts from classical music pieces to hear how orchestras "play" various emotions. For example, "Night on Bald Mountain" by Mussorgsky is "angry"; "Moonlight Sonata" by Beethoven is "sad"; "Stars and Stripes Forever" by Sousa is "happy.“</a:t>
            </a:r>
            <a:r>
              <a:rPr lang="en-US" sz="1200" b="0" i="0" kern="1200" baseline="0" dirty="0">
                <a:solidFill>
                  <a:schemeClr val="tx1"/>
                </a:solidFill>
                <a:effectLst/>
                <a:latin typeface="+mn-lt"/>
                <a:ea typeface="+mn-ea"/>
                <a:cs typeface="+mn-cs"/>
              </a:rPr>
              <a:t> You can find these and other examples online. </a:t>
            </a:r>
            <a:r>
              <a:rPr lang="en-US" sz="1200" b="0" i="0" kern="1200" dirty="0">
                <a:solidFill>
                  <a:schemeClr val="tx1"/>
                </a:solidFill>
                <a:effectLst/>
                <a:latin typeface="+mn-lt"/>
                <a:ea typeface="+mn-ea"/>
                <a:cs typeface="+mn-cs"/>
              </a:rPr>
              <a:t>Discuss how tempo (speed), dynamics, pitch</a:t>
            </a:r>
            <a:r>
              <a:rPr lang="en-US" dirty="0"/>
              <a:t>,</a:t>
            </a:r>
            <a:r>
              <a:rPr lang="en-US" sz="1200" b="0" i="0" kern="1200" dirty="0">
                <a:solidFill>
                  <a:schemeClr val="tx1"/>
                </a:solidFill>
                <a:effectLst/>
                <a:latin typeface="+mn-lt"/>
                <a:ea typeface="+mn-ea"/>
                <a:cs typeface="+mn-cs"/>
              </a:rPr>
              <a:t> and rhythm affect the music.</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Have participants use their musical instruments to express various emotions.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If possible, use additional time or sessions to investigate dynamics (loud or soft) and pitch (high or low). Play classical music pieces as a demonstration, and allow participants to use their found object instruments to investigate musical concepts in a hands-on way.</a:t>
            </a:r>
            <a:endParaRPr lang="en-US" sz="1200" b="0" i="0" kern="1200" dirty="0">
              <a:solidFill>
                <a:schemeClr val="tx1"/>
              </a:solidFill>
              <a:effectLst/>
              <a:latin typeface="+mn-lt"/>
              <a:cs typeface="Calibri"/>
            </a:endParaRPr>
          </a:p>
          <a:p>
            <a:pPr marL="0" indent="0">
              <a:buFont typeface="Arial" panose="020B0604020202020204" pitchFamily="34" charset="0"/>
              <a:buNone/>
            </a:pPr>
            <a:endParaRPr lang="en-US" b="0" baseline="0" dirty="0">
              <a:effectLst/>
            </a:endParaRPr>
          </a:p>
          <a:p>
            <a:pPr marL="0" indent="0">
              <a:buFont typeface="Arial" panose="020B0604020202020204" pitchFamily="34" charset="0"/>
              <a:buNone/>
            </a:pPr>
            <a:r>
              <a:rPr lang="en-US" b="1" baseline="0" dirty="0">
                <a:effectLst/>
              </a:rPr>
              <a:t>Activity, Part 2: </a:t>
            </a:r>
            <a:r>
              <a:rPr lang="en-US" b="0" baseline="0" dirty="0">
                <a:effectLst/>
              </a:rPr>
              <a:t>Creative Brainstorming</a:t>
            </a:r>
            <a:endParaRPr lang="en-US" b="1" baseline="0" dirty="0">
              <a:effectLst/>
            </a:endParaRPr>
          </a:p>
          <a:p>
            <a:pPr marL="0" indent="0">
              <a:buFont typeface="Arial" panose="020B0604020202020204" pitchFamily="34" charset="0"/>
              <a:buNone/>
            </a:pPr>
            <a:r>
              <a:rPr lang="en-US" b="0" baseline="0" dirty="0"/>
              <a:t>In partners or small groups, based on the grade level of the students that participants serve (e.g., K-2, 3-5, 6-8, 9-12), explore what other subjects (e.g., history, science, math) this activity might be used for. Have the groups record their ideas on the chart paper provided. </a:t>
            </a:r>
          </a:p>
          <a:p>
            <a:pPr marL="0" indent="0">
              <a:buFont typeface="Arial" panose="020B0604020202020204" pitchFamily="34" charset="0"/>
              <a:buNone/>
            </a:pPr>
            <a:endParaRPr lang="en-US" b="0" baseline="0" dirty="0">
              <a:effectLst/>
            </a:endParaRPr>
          </a:p>
          <a:p>
            <a:pPr marL="0" indent="0">
              <a:buFont typeface="Arial" panose="020B0604020202020204" pitchFamily="34" charset="0"/>
              <a:buNone/>
            </a:pPr>
            <a:r>
              <a:rPr lang="en-US" b="1" baseline="0" dirty="0">
                <a:effectLst/>
              </a:rPr>
              <a:t>Debrief: </a:t>
            </a:r>
          </a:p>
          <a:p>
            <a:pPr marL="0" indent="0">
              <a:buFont typeface="Arial" panose="020B0604020202020204" pitchFamily="34" charset="0"/>
              <a:buNone/>
            </a:pPr>
            <a:r>
              <a:rPr lang="en-US" b="0" i="1" dirty="0">
                <a:solidFill>
                  <a:srgbClr val="000000"/>
                </a:solidFill>
                <a:latin typeface="Calibri" panose="020F0502020204030204" pitchFamily="34" charset="0"/>
              </a:rPr>
              <a:t>Share and Interpret: </a:t>
            </a:r>
            <a:r>
              <a:rPr lang="en-US" b="0" baseline="0" dirty="0">
                <a:effectLst/>
              </a:rPr>
              <a:t>Have participants post and share their findings about how this fun activity can connect with academic content. Ideas might include career exploration (e.g., music producers, song writers, music engineers), science (sound, physics, engineering), and social studies (music from different cultures).</a:t>
            </a:r>
          </a:p>
          <a:p>
            <a:pPr marL="0" indent="0">
              <a:buFont typeface="Arial" panose="020B0604020202020204" pitchFamily="34" charset="0"/>
              <a:buNone/>
            </a:pPr>
            <a:endParaRPr lang="en-US" b="0" baseline="0" dirty="0">
              <a:effectLst/>
            </a:endParaRPr>
          </a:p>
          <a:p>
            <a:pPr algn="l" rtl="0" fontAlgn="base"/>
            <a:r>
              <a:rPr lang="en-US" b="0" i="1" dirty="0">
                <a:solidFill>
                  <a:srgbClr val="000000"/>
                </a:solidFill>
                <a:latin typeface="Calibri" panose="020F0502020204030204" pitchFamily="34" charset="0"/>
              </a:rPr>
              <a:t>Identify Concepts: </a:t>
            </a:r>
            <a:r>
              <a:rPr lang="en-US" b="0" dirty="0">
                <a:solidFill>
                  <a:srgbClr val="000000"/>
                </a:solidFill>
                <a:latin typeface="Calibri" panose="020F0502020204030204" pitchFamily="34" charset="0"/>
              </a:rPr>
              <a:t>What other music activity could you do to support students’ development of math skills?</a:t>
            </a:r>
          </a:p>
          <a:p>
            <a:pPr algn="l" rtl="0" fontAlgn="base"/>
            <a:endParaRPr lang="en-US" b="0" dirty="0">
              <a:solidFill>
                <a:srgbClr val="000000"/>
              </a:solidFill>
              <a:latin typeface="Calibri" panose="020F0502020204030204" pitchFamily="34" charset="0"/>
            </a:endParaRPr>
          </a:p>
          <a:p>
            <a:pPr algn="l" rtl="0" fontAlgn="base"/>
            <a:r>
              <a:rPr lang="en-US" b="0" i="1" dirty="0">
                <a:solidFill>
                  <a:srgbClr val="000000"/>
                </a:solidFill>
                <a:latin typeface="Calibri" panose="020F0502020204030204" pitchFamily="34" charset="0"/>
              </a:rPr>
              <a:t>Apply Concepts: </a:t>
            </a:r>
            <a:r>
              <a:rPr lang="en-US" b="0" dirty="0">
                <a:solidFill>
                  <a:srgbClr val="000000"/>
                </a:solidFill>
                <a:latin typeface="Calibri" panose="020F0502020204030204" pitchFamily="34" charset="0"/>
              </a:rPr>
              <a:t>How could you use music to teach literacy skills?</a:t>
            </a:r>
            <a:endParaRPr lang="en-US" dirty="0"/>
          </a:p>
          <a:p>
            <a:endParaRPr lang="en-US" dirty="0"/>
          </a:p>
          <a:p>
            <a:r>
              <a:rPr lang="en-US" dirty="0"/>
              <a:t>Adapted from:</a:t>
            </a:r>
            <a:r>
              <a:rPr lang="en-US" baseline="0" dirty="0"/>
              <a:t> https://www.sedl.org/afterschool/toolkits/arts/pr_building_skills.html</a:t>
            </a:r>
            <a:endParaRPr lang="en-US" dirty="0"/>
          </a:p>
          <a:p>
            <a:endParaRPr lang="en-US" dirty="0"/>
          </a:p>
        </p:txBody>
      </p:sp>
      <p:sp>
        <p:nvSpPr>
          <p:cNvPr id="4" name="Slide Number Placeholder 3"/>
          <p:cNvSpPr>
            <a:spLocks noGrp="1"/>
          </p:cNvSpPr>
          <p:nvPr>
            <p:ph type="sldNum" sz="quarter" idx="5"/>
          </p:nvPr>
        </p:nvSpPr>
        <p:spPr/>
        <p:txBody>
          <a:bodyPr/>
          <a:lstStyle/>
          <a:p>
            <a:fld id="{D3DD1371-CF2E-4775-8630-7E8AFF95C202}" type="slidenum">
              <a:rPr lang="en-US" smtClean="0"/>
              <a:t>6</a:t>
            </a:fld>
            <a:endParaRPr lang="en-US" dirty="0"/>
          </a:p>
        </p:txBody>
      </p:sp>
    </p:spTree>
    <p:extLst>
      <p:ext uri="{BB962C8B-B14F-4D97-AF65-F5344CB8AC3E}">
        <p14:creationId xmlns:p14="http://schemas.microsoft.com/office/powerpoint/2010/main" val="4103970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a:t>Time: 16 minutes</a:t>
            </a:r>
            <a:r>
              <a:rPr lang="en-US" b="1" u="sng" dirty="0"/>
              <a:t> </a:t>
            </a:r>
            <a:endParaRPr lang="en-US" b="1" u="sng" baseline="0" dirty="0"/>
          </a:p>
          <a:p>
            <a:pPr marL="0" indent="0">
              <a:buFont typeface="Arial" panose="020B0604020202020204" pitchFamily="34" charset="0"/>
              <a:buNone/>
            </a:pPr>
            <a:endParaRPr lang="en-US" baseline="0" dirty="0"/>
          </a:p>
          <a:p>
            <a:r>
              <a:rPr lang="en-US" b="1" baseline="0" dirty="0"/>
              <a:t>Note to trainer: </a:t>
            </a:r>
            <a:r>
              <a:rPr lang="en-US" baseline="0" dirty="0"/>
              <a:t>This activity </a:t>
            </a:r>
            <a:r>
              <a:rPr lang="en-US" dirty="0"/>
              <a:t>is geared toward students in </a:t>
            </a:r>
            <a:r>
              <a:rPr lang="en-US" baseline="0" dirty="0"/>
              <a:t>grades 3-8</a:t>
            </a:r>
            <a:r>
              <a:rPr lang="en-US" dirty="0"/>
              <a:t>.</a:t>
            </a:r>
            <a:endParaRPr lang="en-US" baseline="0" dirty="0">
              <a:ea typeface="Calibri"/>
              <a:cs typeface="Calibri"/>
            </a:endParaRPr>
          </a:p>
          <a:p>
            <a:pPr marL="0" indent="0">
              <a:buFont typeface="Arial" panose="020B0604020202020204" pitchFamily="34" charset="0"/>
              <a:buNone/>
            </a:pPr>
            <a:endParaRPr lang="en-US" baseline="0" dirty="0"/>
          </a:p>
          <a:p>
            <a:pPr marL="0" indent="0">
              <a:buFont typeface="Arial" panose="020B0604020202020204" pitchFamily="34" charset="0"/>
              <a:buNone/>
            </a:pPr>
            <a:r>
              <a:rPr lang="en-US" b="1" baseline="0" dirty="0"/>
              <a:t>Explain:</a:t>
            </a:r>
            <a:r>
              <a:rPr lang="en-US" baseline="0" dirty="0"/>
              <a:t> S</a:t>
            </a:r>
            <a:r>
              <a:rPr lang="en-US" b="0" baseline="0" dirty="0">
                <a:effectLst/>
              </a:rPr>
              <a:t>tudents in an arts enrichment class may learn how the arts can be used to express themselves and to communicate meaning, to communicate complex ideas through the arts, and to use mathematical principles in their design.</a:t>
            </a:r>
            <a:endParaRPr lang="en-US" b="0" baseline="0" dirty="0">
              <a:effectLst/>
              <a:ea typeface="Calibri"/>
              <a:cs typeface="Calibri"/>
            </a:endParaRPr>
          </a:p>
          <a:p>
            <a:pPr marL="0" indent="0">
              <a:buFont typeface="Arial" panose="020B0604020202020204" pitchFamily="34" charset="0"/>
              <a:buNone/>
            </a:pPr>
            <a:endParaRPr lang="en-US" b="0" baseline="0" dirty="0">
              <a:effectLst/>
            </a:endParaRPr>
          </a:p>
          <a:p>
            <a:r>
              <a:rPr lang="en-US" sz="1200" b="1" i="0" kern="1200" dirty="0">
                <a:solidFill>
                  <a:schemeClr val="tx1"/>
                </a:solidFill>
                <a:effectLst/>
                <a:latin typeface="+mn-lt"/>
                <a:ea typeface="+mn-ea"/>
                <a:cs typeface="+mn-cs"/>
              </a:rPr>
              <a:t>Activity, Part 1: </a:t>
            </a:r>
            <a:r>
              <a:rPr lang="en-US" sz="1200" b="0" i="0" kern="1200" dirty="0">
                <a:solidFill>
                  <a:schemeClr val="tx1"/>
                </a:solidFill>
                <a:effectLst/>
                <a:latin typeface="+mn-lt"/>
                <a:ea typeface="+mn-ea"/>
                <a:cs typeface="+mn-cs"/>
              </a:rPr>
              <a:t>Symbols That Stand for You!</a:t>
            </a:r>
            <a:endParaRPr lang="en-US" sz="1200" b="0" i="0" kern="1200" dirty="0">
              <a:solidFill>
                <a:schemeClr val="tx1"/>
              </a:solidFill>
              <a:effectLst/>
              <a:latin typeface="+mn-lt"/>
              <a:ea typeface="Calibri"/>
              <a:cs typeface="Calibri"/>
            </a:endParaRPr>
          </a:p>
          <a:p>
            <a:pPr marL="171450" indent="-171450">
              <a:buFont typeface="Arial" panose="020B0604020202020204" pitchFamily="34" charset="0"/>
              <a:buChar char="•"/>
            </a:pPr>
            <a:r>
              <a:rPr lang="en-US" b="0" baseline="0" dirty="0">
                <a:effectLst/>
              </a:rPr>
              <a:t>Introduce the concept of symbols and how they function. Provide examples of symbols or have participants brainstorm a list of symbols they see in everyday life. Discuss what the symbols represent and why.</a:t>
            </a:r>
            <a:endParaRPr lang="en-US" b="0" baseline="0" dirty="0">
              <a:effectLst/>
              <a:ea typeface="Calibri"/>
              <a:cs typeface="Calibri"/>
            </a:endParaRPr>
          </a:p>
          <a:p>
            <a:pPr marL="171450" indent="-171450">
              <a:buFont typeface="Arial" panose="020B0604020202020204" pitchFamily="34" charset="0"/>
              <a:buChar char="•"/>
            </a:pPr>
            <a:r>
              <a:rPr lang="en-US" b="0" baseline="0" dirty="0">
                <a:effectLst/>
              </a:rPr>
              <a:t>Have participants brainstorm ideas for a unique symbol to represent their individual identities. Their symbol might represent:</a:t>
            </a:r>
            <a:r>
              <a:rPr lang="en-US" dirty="0"/>
              <a:t>  </a:t>
            </a:r>
            <a:endParaRPr lang="en-US" b="0" baseline="0" dirty="0">
              <a:effectLst/>
              <a:ea typeface="Calibri"/>
              <a:cs typeface="Calibri"/>
            </a:endParaRPr>
          </a:p>
          <a:p>
            <a:pPr lvl="1" indent="-171450">
              <a:buFont typeface="Courier New" panose="02070309020205020404" pitchFamily="49" charset="0"/>
              <a:buChar char="o"/>
            </a:pPr>
            <a:r>
              <a:rPr lang="en-US" b="0" baseline="0" dirty="0">
                <a:effectLst/>
              </a:rPr>
              <a:t>Something that makes them happy or is a favorite item</a:t>
            </a:r>
            <a:r>
              <a:rPr lang="en-US" dirty="0"/>
              <a:t> </a:t>
            </a:r>
            <a:endParaRPr lang="en-US" b="0" baseline="0" dirty="0">
              <a:effectLst/>
              <a:cs typeface="Calibri"/>
            </a:endParaRPr>
          </a:p>
          <a:p>
            <a:pPr lvl="1" indent="-171450">
              <a:buFont typeface="Courier New" panose="02070309020205020404" pitchFamily="49" charset="0"/>
              <a:buChar char="o"/>
            </a:pPr>
            <a:r>
              <a:rPr lang="en-US" b="0" baseline="0" dirty="0">
                <a:effectLst/>
              </a:rPr>
              <a:t>Hobbies and other images that match their personality</a:t>
            </a:r>
          </a:p>
          <a:p>
            <a:pPr lvl="1" indent="-171450">
              <a:buFont typeface="Courier New" panose="02070309020205020404" pitchFamily="49" charset="0"/>
              <a:buChar char="o"/>
            </a:pPr>
            <a:r>
              <a:rPr lang="en-US" b="0" baseline="0" dirty="0">
                <a:effectLst/>
              </a:rPr>
              <a:t>An image that represents their values</a:t>
            </a:r>
          </a:p>
          <a:p>
            <a:pPr marL="171450" indent="-171450">
              <a:buFont typeface="Arial" panose="020B0604020202020204" pitchFamily="34" charset="0"/>
              <a:buChar char="•"/>
            </a:pPr>
            <a:r>
              <a:rPr lang="en-US" b="0" baseline="0" dirty="0">
                <a:effectLst/>
              </a:rPr>
              <a:t>This image must remind other people of “who they are” each time they see it.</a:t>
            </a:r>
          </a:p>
          <a:p>
            <a:pPr marL="171450" indent="-171450">
              <a:buFont typeface="Arial" panose="020B0604020202020204" pitchFamily="34" charset="0"/>
              <a:buChar char="•"/>
            </a:pPr>
            <a:r>
              <a:rPr lang="en-US" b="0" baseline="0" dirty="0">
                <a:effectLst/>
              </a:rPr>
              <a:t>Ask participants to sketch their ideas.</a:t>
            </a:r>
            <a:endParaRPr lang="en-US" b="0" baseline="0" dirty="0">
              <a:effectLst/>
              <a:ea typeface="Calibri"/>
              <a:cs typeface="Calibri"/>
            </a:endParaRPr>
          </a:p>
          <a:p>
            <a:pPr marL="171450" indent="-171450">
              <a:buFont typeface="Arial" panose="020B0604020202020204" pitchFamily="34" charset="0"/>
              <a:buChar char="•"/>
            </a:pPr>
            <a:r>
              <a:rPr lang="en-US" b="0" baseline="0" dirty="0">
                <a:effectLst/>
              </a:rPr>
              <a:t>Invite them to share their personal symbols within their group.</a:t>
            </a:r>
            <a:endParaRPr lang="en-US" b="0" baseline="0" dirty="0">
              <a:effectLst/>
              <a:ea typeface="Calibri"/>
              <a:cs typeface="Calibri"/>
            </a:endParaRPr>
          </a:p>
          <a:p>
            <a:pPr marL="0" indent="0">
              <a:buFont typeface="Arial" panose="020B0604020202020204" pitchFamily="34" charset="0"/>
              <a:buNone/>
            </a:pPr>
            <a:endParaRPr lang="en-US" b="0" baseline="0" dirty="0">
              <a:effectLst/>
            </a:endParaRPr>
          </a:p>
          <a:p>
            <a:r>
              <a:rPr lang="en-US" b="1" baseline="0" dirty="0">
                <a:effectLst/>
              </a:rPr>
              <a:t>Activity, Part 2: </a:t>
            </a:r>
            <a:r>
              <a:rPr lang="en-US" b="0" baseline="0" dirty="0">
                <a:effectLst/>
              </a:rPr>
              <a:t>Creative Brainstorming</a:t>
            </a:r>
            <a:endParaRPr lang="en-US" b="1" baseline="0" dirty="0">
              <a:effectLst/>
            </a:endParaRPr>
          </a:p>
          <a:p>
            <a:r>
              <a:rPr lang="en-US" b="0" baseline="0" dirty="0"/>
              <a:t>In </a:t>
            </a:r>
            <a:r>
              <a:rPr lang="en-US" dirty="0"/>
              <a:t>pairs or</a:t>
            </a:r>
            <a:r>
              <a:rPr lang="en-US" b="0" baseline="0" dirty="0"/>
              <a:t> small groups</a:t>
            </a:r>
            <a:r>
              <a:rPr lang="en-US" dirty="0"/>
              <a:t>,</a:t>
            </a:r>
            <a:r>
              <a:rPr lang="en-US" b="0" baseline="0" dirty="0"/>
              <a:t> based on the grade level of students served (e.g., grades 3-5 or grades 6-8), explore what other subjects this activity might cover and why. Groups should record this information on the chart paper provided.</a:t>
            </a:r>
            <a:r>
              <a:rPr lang="en-US" dirty="0"/>
              <a:t> </a:t>
            </a:r>
            <a:endParaRPr lang="en-US" b="0" baseline="0" dirty="0">
              <a:ea typeface="Calibri"/>
              <a:cs typeface="Calibri"/>
            </a:endParaRPr>
          </a:p>
          <a:p>
            <a:pPr marL="0" indent="0">
              <a:buFont typeface="Arial" panose="020B0604020202020204" pitchFamily="34" charset="0"/>
              <a:buNone/>
            </a:pPr>
            <a:endParaRPr lang="en-US" b="0" baseline="0" dirty="0">
              <a:effectLst/>
            </a:endParaRPr>
          </a:p>
          <a:p>
            <a:r>
              <a:rPr lang="en-US" b="1" baseline="0" dirty="0">
                <a:effectLst/>
              </a:rPr>
              <a:t>Debrief:</a:t>
            </a:r>
            <a:r>
              <a:rPr lang="en-US" b="1" dirty="0"/>
              <a:t> </a:t>
            </a:r>
            <a:endParaRPr lang="en-US" b="1" baseline="0" dirty="0">
              <a:effectLst/>
              <a:ea typeface="Calibri"/>
              <a:cs typeface="Calibri"/>
            </a:endParaRPr>
          </a:p>
          <a:p>
            <a:pPr marL="0" indent="0">
              <a:buFont typeface="Arial" panose="020B0604020202020204" pitchFamily="34" charset="0"/>
              <a:buNone/>
            </a:pPr>
            <a:r>
              <a:rPr lang="en-US" b="0" i="1" dirty="0">
                <a:solidFill>
                  <a:srgbClr val="000000"/>
                </a:solidFill>
                <a:latin typeface="Calibri"/>
                <a:ea typeface="Calibri"/>
                <a:cs typeface="Calibri"/>
              </a:rPr>
              <a:t>Share and Interpret: </a:t>
            </a:r>
            <a:r>
              <a:rPr lang="en-US" b="0" baseline="0" dirty="0">
                <a:effectLst/>
              </a:rPr>
              <a:t>Have participants post and share their findings. Ideas might include STEM (science symbols, math symbols) and social studies (different cultural symbols, study of different countries).</a:t>
            </a:r>
            <a:endParaRPr lang="en-US" b="0" baseline="0" dirty="0">
              <a:effectLst/>
              <a:ea typeface="Calibri"/>
              <a:cs typeface="Calibri"/>
            </a:endParaRPr>
          </a:p>
          <a:p>
            <a:pPr marL="0" indent="0">
              <a:buFont typeface="Arial" panose="020B0604020202020204" pitchFamily="34" charset="0"/>
              <a:buNone/>
            </a:pPr>
            <a:endParaRPr lang="en-US" b="0" baseline="0" dirty="0">
              <a:effectLst/>
            </a:endParaRPr>
          </a:p>
          <a:p>
            <a:pPr algn="l" rtl="0" fontAlgn="base"/>
            <a:r>
              <a:rPr lang="en-US" b="0" i="1" dirty="0">
                <a:solidFill>
                  <a:srgbClr val="000000"/>
                </a:solidFill>
                <a:latin typeface="Calibri"/>
                <a:ea typeface="Calibri"/>
                <a:cs typeface="Calibri"/>
              </a:rPr>
              <a:t>Identify Concepts: </a:t>
            </a:r>
            <a:r>
              <a:rPr lang="en-US" b="0" dirty="0">
                <a:solidFill>
                  <a:srgbClr val="000000"/>
                </a:solidFill>
                <a:latin typeface="Calibri"/>
                <a:ea typeface="Calibri"/>
                <a:cs typeface="Calibri"/>
              </a:rPr>
              <a:t>What other art activity could you do to support students’ development of literacy skills?</a:t>
            </a:r>
          </a:p>
          <a:p>
            <a:pPr algn="l" rtl="0" fontAlgn="base"/>
            <a:endParaRPr lang="en-US" b="0" dirty="0">
              <a:solidFill>
                <a:srgbClr val="000000"/>
              </a:solidFill>
              <a:latin typeface="Calibri" panose="020F0502020204030204" pitchFamily="34" charset="0"/>
            </a:endParaRPr>
          </a:p>
          <a:p>
            <a:pPr algn="l" rtl="0" fontAlgn="base"/>
            <a:r>
              <a:rPr lang="en-US" b="0" i="1" dirty="0">
                <a:solidFill>
                  <a:srgbClr val="000000"/>
                </a:solidFill>
                <a:latin typeface="Calibri"/>
                <a:ea typeface="Calibri"/>
                <a:cs typeface="Calibri"/>
              </a:rPr>
              <a:t>Apply Concepts: </a:t>
            </a:r>
            <a:r>
              <a:rPr lang="en-US" b="0" dirty="0">
                <a:solidFill>
                  <a:srgbClr val="000000"/>
                </a:solidFill>
                <a:latin typeface="Calibri"/>
                <a:ea typeface="Calibri"/>
                <a:cs typeface="Calibri"/>
              </a:rPr>
              <a:t>How could you use art to teach math skills?</a:t>
            </a:r>
            <a:endParaRPr lang="en-US" dirty="0">
              <a:latin typeface="Calibri"/>
              <a:ea typeface="Calibri"/>
              <a:cs typeface="Calibri"/>
            </a:endParaRPr>
          </a:p>
          <a:p>
            <a:endParaRPr lang="en-US" dirty="0"/>
          </a:p>
          <a:p>
            <a:r>
              <a:rPr lang="en-US" dirty="0"/>
              <a:t>Adapted from: https://www.sedl.org/afterschool/toolkits/arts/pr_expressing.html</a:t>
            </a:r>
            <a:endParaRPr lang="en-US" dirty="0">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D3DD1371-CF2E-4775-8630-7E8AFF95C202}" type="slidenum">
              <a:rPr lang="en-US" smtClean="0"/>
              <a:t>7</a:t>
            </a:fld>
            <a:endParaRPr lang="en-US" dirty="0"/>
          </a:p>
        </p:txBody>
      </p:sp>
    </p:spTree>
    <p:extLst>
      <p:ext uri="{BB962C8B-B14F-4D97-AF65-F5344CB8AC3E}">
        <p14:creationId xmlns:p14="http://schemas.microsoft.com/office/powerpoint/2010/main" val="30301103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baseline="0" dirty="0"/>
              <a:t>Time: 16 minutes</a:t>
            </a:r>
            <a:r>
              <a:rPr lang="en-US" b="1" u="sng" dirty="0"/>
              <a:t> </a:t>
            </a:r>
            <a:endParaRPr lang="en-US" b="1" u="sng" baseline="0" dirty="0"/>
          </a:p>
          <a:p>
            <a:pPr marL="0" indent="0">
              <a:buFont typeface="Arial" panose="020B0604020202020204" pitchFamily="34" charset="0"/>
              <a:buNone/>
            </a:pPr>
            <a:endParaRPr lang="en-US" baseline="0" dirty="0"/>
          </a:p>
          <a:p>
            <a:r>
              <a:rPr lang="en-US" b="1" baseline="0" dirty="0"/>
              <a:t>Note to trainer: </a:t>
            </a:r>
            <a:r>
              <a:rPr lang="en-US" baseline="0" dirty="0"/>
              <a:t>This activity is geared toward students</a:t>
            </a:r>
            <a:r>
              <a:rPr lang="en-US" dirty="0"/>
              <a:t> in grades</a:t>
            </a:r>
            <a:r>
              <a:rPr lang="en-US" baseline="0" dirty="0"/>
              <a:t> 6-12</a:t>
            </a:r>
            <a:r>
              <a:rPr lang="en-US" dirty="0"/>
              <a:t>.</a:t>
            </a:r>
            <a:endParaRPr lang="en-US" baseline="0" dirty="0"/>
          </a:p>
          <a:p>
            <a:pPr marL="0" indent="0">
              <a:buFont typeface="Arial" panose="020B0604020202020204" pitchFamily="34" charset="0"/>
              <a:buNone/>
            </a:pPr>
            <a:endParaRPr lang="en-US" baseline="0" dirty="0"/>
          </a:p>
          <a:p>
            <a:r>
              <a:rPr lang="en-US" b="1" baseline="0" dirty="0"/>
              <a:t>Explain: </a:t>
            </a:r>
            <a:r>
              <a:rPr lang="en-US" baseline="0" dirty="0"/>
              <a:t>S</a:t>
            </a:r>
            <a:r>
              <a:rPr lang="en-US" b="0" baseline="0" dirty="0">
                <a:effectLst/>
              </a:rPr>
              <a:t>tudents in a cooking enrichment class may investigate how to substitute for eggs in a recipe because of a classmate’s allergy.</a:t>
            </a:r>
            <a:r>
              <a:rPr lang="en-US" dirty="0"/>
              <a:t> </a:t>
            </a:r>
            <a:endParaRPr lang="en-US" b="0" baseline="0" dirty="0">
              <a:effectLst/>
              <a:ea typeface="Calibri"/>
              <a:cs typeface="Calibri"/>
            </a:endParaRPr>
          </a:p>
          <a:p>
            <a:endParaRPr lang="en-US" b="0" baseline="0" dirty="0">
              <a:effectLst/>
            </a:endParaRPr>
          </a:p>
          <a:p>
            <a:r>
              <a:rPr lang="en-US" b="1" baseline="0" dirty="0">
                <a:effectLst/>
              </a:rPr>
              <a:t>Activity, Part 1: </a:t>
            </a:r>
            <a:r>
              <a:rPr lang="en-US" b="0" baseline="0" dirty="0">
                <a:effectLst/>
              </a:rPr>
              <a:t>Egg Substitutes</a:t>
            </a:r>
            <a:endParaRPr lang="en-US" b="1" baseline="0" dirty="0">
              <a:effectLst/>
            </a:endParaRPr>
          </a:p>
          <a:p>
            <a:pPr marL="171450" indent="-171450">
              <a:buFont typeface="Arial" panose="020B0604020202020204" pitchFamily="34" charset="0"/>
              <a:buChar char="•"/>
            </a:pPr>
            <a:r>
              <a:rPr lang="en-US" b="0" baseline="0" dirty="0">
                <a:effectLst/>
              </a:rPr>
              <a:t>Have participants research the scientific reason an egg is needed in a recipe and what happens if it’s eliminated without a substitute. </a:t>
            </a:r>
          </a:p>
          <a:p>
            <a:pPr marL="171450" indent="-171450">
              <a:buFont typeface="Arial" panose="020B0604020202020204" pitchFamily="34" charset="0"/>
              <a:buChar char="•"/>
            </a:pPr>
            <a:r>
              <a:rPr lang="en-US" b="0" baseline="0" dirty="0">
                <a:effectLst/>
              </a:rPr>
              <a:t>If time permits and you have access to a kitchen, provide a simple recipe and ingredients, and have them select substitutes for the egg and develop a rubric to taste test each recipe. (For ideas, search for “egg substitute experiments” online.)</a:t>
            </a:r>
          </a:p>
          <a:p>
            <a:endParaRPr lang="en-US" b="1" baseline="0" dirty="0">
              <a:effectLst/>
            </a:endParaRPr>
          </a:p>
          <a:p>
            <a:r>
              <a:rPr lang="en-US" b="1" baseline="0" dirty="0">
                <a:effectLst/>
              </a:rPr>
              <a:t>Activity, Part 2:</a:t>
            </a:r>
            <a:r>
              <a:rPr lang="en-US" b="0" baseline="0" dirty="0">
                <a:effectLst/>
              </a:rPr>
              <a:t> Creative Brainstorming</a:t>
            </a:r>
          </a:p>
          <a:p>
            <a:r>
              <a:rPr lang="en-US" b="0" baseline="0" dirty="0"/>
              <a:t>In partners or small groups based on the grade level of students served (e.g., 6-8, 9-12), explore what other academic skills could be embedded into this activity and how. For ideas, the groups might search online, using terms like “the science of cooking” and “cooking activities for teens.” Have the groups record this information on the chart paper provided.</a:t>
            </a:r>
            <a:r>
              <a:rPr lang="en-US" dirty="0"/>
              <a:t> </a:t>
            </a:r>
            <a:endParaRPr lang="en-US" b="0" baseline="0" dirty="0">
              <a:ea typeface="Calibri"/>
              <a:cs typeface="Calibri"/>
            </a:endParaRPr>
          </a:p>
          <a:p>
            <a:endParaRPr lang="en-US" baseline="0" dirty="0"/>
          </a:p>
          <a:p>
            <a:r>
              <a:rPr lang="en-US" b="1" baseline="0" dirty="0">
                <a:effectLst/>
              </a:rPr>
              <a:t>Debrief:</a:t>
            </a:r>
            <a:r>
              <a:rPr lang="en-US" b="1" dirty="0"/>
              <a:t> </a:t>
            </a:r>
            <a:endParaRPr lang="en-US" b="1" baseline="0" dirty="0">
              <a:effectLst/>
              <a:ea typeface="Calibri"/>
              <a:cs typeface="Calibri"/>
            </a:endParaRPr>
          </a:p>
          <a:p>
            <a:r>
              <a:rPr lang="en-US" b="0" i="1" dirty="0">
                <a:solidFill>
                  <a:srgbClr val="000000"/>
                </a:solidFill>
                <a:latin typeface="Calibri"/>
                <a:ea typeface="Calibri"/>
                <a:cs typeface="Calibri"/>
              </a:rPr>
              <a:t>Share and Interpret: </a:t>
            </a:r>
            <a:r>
              <a:rPr lang="en-US" b="0" baseline="0" dirty="0">
                <a:effectLst/>
              </a:rPr>
              <a:t>Have participants post and share their findings. Ideas might include career exploration (e.g., food scientist, nutritionist, dietitian, chemist), biology or medicine (exploring the causes of allergies and how the body responds), and social studies (cultures that might not use eggs in recipes for religious or personal reasons).</a:t>
            </a:r>
            <a:r>
              <a:rPr lang="en-US" dirty="0"/>
              <a:t> </a:t>
            </a:r>
            <a:endParaRPr lang="en-US" b="0" baseline="0" dirty="0">
              <a:effectLst/>
              <a:ea typeface="Calibri"/>
              <a:cs typeface="Calibri"/>
            </a:endParaRPr>
          </a:p>
          <a:p>
            <a:pPr marL="0" indent="0">
              <a:buFont typeface="Arial" panose="020B0604020202020204" pitchFamily="34" charset="0"/>
              <a:buNone/>
            </a:pPr>
            <a:endParaRPr lang="en-US" b="0" baseline="0" dirty="0">
              <a:effectLst/>
            </a:endParaRPr>
          </a:p>
          <a:p>
            <a:pPr algn="l" rtl="0" fontAlgn="base"/>
            <a:r>
              <a:rPr lang="en-US" b="0" i="1" dirty="0">
                <a:solidFill>
                  <a:srgbClr val="000000"/>
                </a:solidFill>
                <a:latin typeface="Calibri"/>
                <a:ea typeface="Calibri"/>
                <a:cs typeface="Calibri"/>
              </a:rPr>
              <a:t>Identify Concepts: </a:t>
            </a:r>
            <a:r>
              <a:rPr lang="en-US" b="0" dirty="0">
                <a:solidFill>
                  <a:srgbClr val="000000"/>
                </a:solidFill>
                <a:latin typeface="Calibri"/>
                <a:ea typeface="Calibri"/>
                <a:cs typeface="Calibri"/>
              </a:rPr>
              <a:t>What other cooking activity could you do to help students develop and engage with science or math skills?</a:t>
            </a:r>
          </a:p>
          <a:p>
            <a:pPr algn="l" rtl="0" fontAlgn="base"/>
            <a:endParaRPr lang="en-US" b="0" dirty="0">
              <a:solidFill>
                <a:srgbClr val="000000"/>
              </a:solidFill>
              <a:latin typeface="Calibri" panose="020F0502020204030204" pitchFamily="34" charset="0"/>
            </a:endParaRPr>
          </a:p>
          <a:p>
            <a:pPr algn="l" rtl="0" fontAlgn="base"/>
            <a:r>
              <a:rPr lang="en-US" b="0" i="1" dirty="0">
                <a:solidFill>
                  <a:srgbClr val="000000"/>
                </a:solidFill>
                <a:latin typeface="Calibri"/>
                <a:ea typeface="Calibri"/>
                <a:cs typeface="Calibri"/>
              </a:rPr>
              <a:t>Apply Concepts: </a:t>
            </a:r>
            <a:r>
              <a:rPr lang="en-US" b="0" dirty="0">
                <a:solidFill>
                  <a:srgbClr val="000000"/>
                </a:solidFill>
                <a:latin typeface="Calibri"/>
                <a:ea typeface="Calibri"/>
                <a:cs typeface="Calibri"/>
              </a:rPr>
              <a:t>How could you use cooking to teach literacy skills?</a:t>
            </a:r>
            <a:endParaRPr lang="en-US" dirty="0">
              <a:latin typeface="Calibri"/>
              <a:ea typeface="Calibri"/>
              <a:cs typeface="Calibri"/>
            </a:endParaRPr>
          </a:p>
          <a:p>
            <a:endParaRPr lang="en-US" dirty="0"/>
          </a:p>
        </p:txBody>
      </p:sp>
      <p:sp>
        <p:nvSpPr>
          <p:cNvPr id="4" name="Slide Number Placeholder 3"/>
          <p:cNvSpPr>
            <a:spLocks noGrp="1"/>
          </p:cNvSpPr>
          <p:nvPr>
            <p:ph type="sldNum" sz="quarter" idx="5"/>
          </p:nvPr>
        </p:nvSpPr>
        <p:spPr/>
        <p:txBody>
          <a:bodyPr/>
          <a:lstStyle/>
          <a:p>
            <a:fld id="{D3DD1371-CF2E-4775-8630-7E8AFF95C202}" type="slidenum">
              <a:rPr lang="en-US" smtClean="0"/>
              <a:t>8</a:t>
            </a:fld>
            <a:endParaRPr lang="en-US" dirty="0"/>
          </a:p>
        </p:txBody>
      </p:sp>
    </p:spTree>
    <p:extLst>
      <p:ext uri="{BB962C8B-B14F-4D97-AF65-F5344CB8AC3E}">
        <p14:creationId xmlns:p14="http://schemas.microsoft.com/office/powerpoint/2010/main" val="3671780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u="sng" baseline="0" dirty="0"/>
              <a:t>Time: 15 minutes </a:t>
            </a:r>
          </a:p>
          <a:p>
            <a:endParaRPr lang="en-US" dirty="0"/>
          </a:p>
          <a:p>
            <a:r>
              <a:rPr lang="en-US" b="1" dirty="0"/>
              <a:t>Explain:</a:t>
            </a:r>
            <a:r>
              <a:rPr lang="en-US" dirty="0"/>
              <a:t> Embedding</a:t>
            </a:r>
            <a:r>
              <a:rPr lang="en-US" baseline="0" dirty="0"/>
              <a:t> academic skills into an activity is only one piece of the puzzle. </a:t>
            </a:r>
            <a:r>
              <a:rPr lang="en-US" dirty="0"/>
              <a:t>Content standards define what students should know and be able to do at different grade levels. They also support college and career readiness skills</a:t>
            </a:r>
            <a:r>
              <a:rPr lang="en-US" baseline="0" dirty="0"/>
              <a:t> that help students succeed in the future.</a:t>
            </a:r>
            <a:r>
              <a:rPr lang="en-US" dirty="0"/>
              <a:t> To truly align with and complement what students learn</a:t>
            </a:r>
            <a:r>
              <a:rPr lang="en-US" baseline="0" dirty="0"/>
              <a:t> during the </a:t>
            </a:r>
            <a:r>
              <a:rPr lang="en-US" dirty="0"/>
              <a:t>school day, you need to understand State content standards and connect</a:t>
            </a:r>
            <a:r>
              <a:rPr lang="en-US" baseline="0" dirty="0"/>
              <a:t> them to activities</a:t>
            </a:r>
            <a:r>
              <a:rPr lang="en-US" dirty="0"/>
              <a:t>.</a:t>
            </a:r>
            <a:r>
              <a:rPr lang="en-US" dirty="0">
                <a:latin typeface="Calibri"/>
                <a:ea typeface="ＭＳ Ｐゴシック"/>
                <a:cs typeface="Calibri"/>
              </a:rPr>
              <a:t> To address learning loss and fill learning gaps, we’ll need to identify specific needs, select appropriate standards, and intentionally design those standards into our activities.</a:t>
            </a:r>
            <a:endParaRPr lang="en-US" sz="1200" dirty="0">
              <a:latin typeface="Calibri" charset="0"/>
              <a:ea typeface="ＭＳ Ｐゴシック" charset="0"/>
              <a:cs typeface="Calibri"/>
            </a:endParaRPr>
          </a:p>
          <a:p>
            <a:endParaRPr lang="en-US" dirty="0"/>
          </a:p>
          <a:p>
            <a:r>
              <a:rPr lang="en-US" b="1" dirty="0"/>
              <a:t>Note to presenter: </a:t>
            </a:r>
            <a:r>
              <a:rPr lang="en-US" dirty="0"/>
              <a:t>Prior</a:t>
            </a:r>
            <a:r>
              <a:rPr lang="en-US" baseline="0" dirty="0"/>
              <a:t> to the training, locate the State education standards website (this is usually on your State department of education site). If an </a:t>
            </a:r>
            <a:r>
              <a:rPr lang="en-US" dirty="0"/>
              <a:t>internet connection isn’t </a:t>
            </a:r>
            <a:r>
              <a:rPr lang="en-US" baseline="0" dirty="0"/>
              <a:t>available, print some of the State standards for the grade level each group serves.</a:t>
            </a:r>
            <a:r>
              <a:rPr lang="en-US" dirty="0"/>
              <a:t> You may want to talk with school-day teachers for guidance on specific academic standards they are trying to help your students achieve.</a:t>
            </a:r>
            <a:endParaRPr lang="en-US" dirty="0">
              <a:cs typeface="Calibri"/>
            </a:endParaRPr>
          </a:p>
          <a:p>
            <a:endParaRPr lang="en-US" dirty="0"/>
          </a:p>
          <a:p>
            <a:r>
              <a:rPr lang="en-US" b="1" dirty="0"/>
              <a:t>Activity:</a:t>
            </a:r>
            <a:r>
              <a:rPr lang="en-US" baseline="0" dirty="0"/>
              <a:t> In the same groups, have participants think about a specific need that several program students share. Have them find relevant State standards </a:t>
            </a:r>
            <a:r>
              <a:rPr lang="en-US" dirty="0"/>
              <a:t>they can design into a music,</a:t>
            </a:r>
            <a:r>
              <a:rPr lang="en-US" baseline="0" dirty="0"/>
              <a:t> art, or cooking activity to help students master the content.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Debrief: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1" dirty="0">
                <a:solidFill>
                  <a:srgbClr val="000000"/>
                </a:solidFill>
                <a:latin typeface="Calibri" panose="020F0502020204030204" pitchFamily="34" charset="0"/>
              </a:rPr>
              <a:t>Share and Interpret: </a:t>
            </a:r>
            <a:r>
              <a:rPr lang="en-US" baseline="0" dirty="0"/>
              <a:t>Have groups post and explain why they chose a particular State standard.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lgn="l" rtl="0" fontAlgn="base"/>
            <a:r>
              <a:rPr lang="en-US" b="0" i="1" dirty="0">
                <a:solidFill>
                  <a:srgbClr val="000000"/>
                </a:solidFill>
                <a:latin typeface="Calibri" panose="020F0502020204030204" pitchFamily="34" charset="0"/>
              </a:rPr>
              <a:t>Identify Concepts: </a:t>
            </a:r>
            <a:r>
              <a:rPr lang="en-US" b="0" dirty="0">
                <a:solidFill>
                  <a:srgbClr val="000000"/>
                </a:solidFill>
                <a:latin typeface="Calibri" panose="020F0502020204030204" pitchFamily="34" charset="0"/>
              </a:rPr>
              <a:t>How could you expand the activity to address additional grade-level academic standards?</a:t>
            </a:r>
          </a:p>
          <a:p>
            <a:pPr algn="l" rtl="0" fontAlgn="base"/>
            <a:endParaRPr lang="en-US" b="0" dirty="0">
              <a:solidFill>
                <a:srgbClr val="000000"/>
              </a:solidFill>
              <a:latin typeface="Calibri" panose="020F0502020204030204" pitchFamily="34" charset="0"/>
            </a:endParaRPr>
          </a:p>
          <a:p>
            <a:pPr algn="l" rtl="0" fontAlgn="base"/>
            <a:r>
              <a:rPr lang="en-US" b="0" i="1" dirty="0">
                <a:solidFill>
                  <a:srgbClr val="000000"/>
                </a:solidFill>
                <a:latin typeface="Calibri" panose="020F0502020204030204" pitchFamily="34" charset="0"/>
              </a:rPr>
              <a:t>Apply Concepts: </a:t>
            </a:r>
            <a:r>
              <a:rPr lang="en-US" b="0" dirty="0">
                <a:solidFill>
                  <a:srgbClr val="000000"/>
                </a:solidFill>
                <a:latin typeface="Calibri" panose="020F0502020204030204" pitchFamily="34" charset="0"/>
              </a:rPr>
              <a:t>What standards do your data and your school-day partners tell you students need more support around?</a:t>
            </a:r>
            <a:endParaRPr lang="en-US" dirty="0"/>
          </a:p>
          <a:p>
            <a:endParaRPr lang="en-US" dirty="0"/>
          </a:p>
        </p:txBody>
      </p:sp>
      <p:sp>
        <p:nvSpPr>
          <p:cNvPr id="4" name="Slide Number Placeholder 3"/>
          <p:cNvSpPr>
            <a:spLocks noGrp="1"/>
          </p:cNvSpPr>
          <p:nvPr>
            <p:ph type="sldNum" sz="quarter" idx="5"/>
          </p:nvPr>
        </p:nvSpPr>
        <p:spPr/>
        <p:txBody>
          <a:bodyPr/>
          <a:lstStyle/>
          <a:p>
            <a:fld id="{D3DD1371-CF2E-4775-8630-7E8AFF95C202}" type="slidenum">
              <a:rPr lang="en-US" smtClean="0"/>
              <a:t>9</a:t>
            </a:fld>
            <a:endParaRPr lang="en-US" dirty="0"/>
          </a:p>
        </p:txBody>
      </p:sp>
    </p:spTree>
    <p:extLst>
      <p:ext uri="{BB962C8B-B14F-4D97-AF65-F5344CB8AC3E}">
        <p14:creationId xmlns:p14="http://schemas.microsoft.com/office/powerpoint/2010/main" val="16823095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ags" Target="../tags/tag5.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ags" Target="../tags/tag7.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Master" Target="../slideMasters/slideMaster3.xml"/><Relationship Id="rId1" Type="http://schemas.openxmlformats.org/officeDocument/2006/relationships/tags" Target="../tags/tag18.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Master" Target="../slideMasters/slideMaster3.xml"/><Relationship Id="rId1" Type="http://schemas.openxmlformats.org/officeDocument/2006/relationships/tags" Target="../tags/tag23.xml"/><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872262B-B401-2E8E-80D9-E65B3954EDE1}"/>
              </a:ext>
            </a:extLst>
          </p:cNvPr>
          <p:cNvSpPr>
            <a:spLocks noGrp="1"/>
          </p:cNvSpPr>
          <p:nvPr>
            <p:ph type="dt" sz="half" idx="10"/>
          </p:nvPr>
        </p:nvSpPr>
        <p:spPr/>
        <p:txBody>
          <a:bodyPr/>
          <a:lstStyle/>
          <a:p>
            <a:fld id="{4E153531-AD5B-6445-81B7-829725DF2A48}" type="datetimeFigureOut">
              <a:rPr lang="en-US" smtClean="0"/>
              <a:t>3/11/2024</a:t>
            </a:fld>
            <a:endParaRPr lang="en-US" dirty="0"/>
          </a:p>
        </p:txBody>
      </p:sp>
      <p:sp>
        <p:nvSpPr>
          <p:cNvPr id="5" name="Footer Placeholder 4">
            <a:extLst>
              <a:ext uri="{FF2B5EF4-FFF2-40B4-BE49-F238E27FC236}">
                <a16:creationId xmlns:a16="http://schemas.microsoft.com/office/drawing/2014/main" id="{1D7ACDAA-524F-82CB-4E47-2A7E00B2666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C1E07E7-613F-24F2-AC98-D487C157E4F1}"/>
              </a:ext>
            </a:extLst>
          </p:cNvPr>
          <p:cNvSpPr>
            <a:spLocks noGrp="1"/>
          </p:cNvSpPr>
          <p:nvPr>
            <p:ph type="sldNum" sz="quarter" idx="12"/>
          </p:nvPr>
        </p:nvSpPr>
        <p:spPr/>
        <p:txBody>
          <a:bodyPr/>
          <a:lstStyle/>
          <a:p>
            <a:fld id="{3269D1CD-62E6-DF4F-AAAA-2BCF9366F4BD}" type="slidenum">
              <a:rPr lang="en-US" smtClean="0"/>
              <a:t>‹#›</a:t>
            </a:fld>
            <a:endParaRPr lang="en-US" dirty="0"/>
          </a:p>
        </p:txBody>
      </p:sp>
    </p:spTree>
    <p:extLst>
      <p:ext uri="{BB962C8B-B14F-4D97-AF65-F5344CB8AC3E}">
        <p14:creationId xmlns:p14="http://schemas.microsoft.com/office/powerpoint/2010/main" val="684926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6A0A6-A3D3-7785-217F-C0ABDF4A0F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569590-616B-5ABF-7CDC-CC4206EAE4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1E63216-2754-7753-5CDC-7F4BC1211F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317F33-C61F-BDBB-AC46-2DE6B2BDD984}"/>
              </a:ext>
            </a:extLst>
          </p:cNvPr>
          <p:cNvSpPr>
            <a:spLocks noGrp="1"/>
          </p:cNvSpPr>
          <p:nvPr>
            <p:ph type="dt" sz="half" idx="10"/>
          </p:nvPr>
        </p:nvSpPr>
        <p:spPr/>
        <p:txBody>
          <a:bodyPr/>
          <a:lstStyle/>
          <a:p>
            <a:fld id="{4E153531-AD5B-6445-81B7-829725DF2A48}" type="datetimeFigureOut">
              <a:rPr lang="en-US" smtClean="0"/>
              <a:t>3/11/2024</a:t>
            </a:fld>
            <a:endParaRPr lang="en-US" dirty="0"/>
          </a:p>
        </p:txBody>
      </p:sp>
      <p:sp>
        <p:nvSpPr>
          <p:cNvPr id="6" name="Footer Placeholder 5">
            <a:extLst>
              <a:ext uri="{FF2B5EF4-FFF2-40B4-BE49-F238E27FC236}">
                <a16:creationId xmlns:a16="http://schemas.microsoft.com/office/drawing/2014/main" id="{5A749EE9-7121-82A0-E387-819A5AFDF71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44892E-40CC-EB6E-8FE6-32A75004C4FC}"/>
              </a:ext>
            </a:extLst>
          </p:cNvPr>
          <p:cNvSpPr>
            <a:spLocks noGrp="1"/>
          </p:cNvSpPr>
          <p:nvPr>
            <p:ph type="sldNum" sz="quarter" idx="12"/>
          </p:nvPr>
        </p:nvSpPr>
        <p:spPr/>
        <p:txBody>
          <a:bodyPr/>
          <a:lstStyle/>
          <a:p>
            <a:fld id="{3269D1CD-62E6-DF4F-AAAA-2BCF9366F4BD}" type="slidenum">
              <a:rPr lang="en-US" smtClean="0"/>
              <a:t>‹#›</a:t>
            </a:fld>
            <a:endParaRPr lang="en-US" dirty="0"/>
          </a:p>
        </p:txBody>
      </p:sp>
    </p:spTree>
    <p:extLst>
      <p:ext uri="{BB962C8B-B14F-4D97-AF65-F5344CB8AC3E}">
        <p14:creationId xmlns:p14="http://schemas.microsoft.com/office/powerpoint/2010/main" val="566073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72819-BCD6-AC40-4BAD-6F60BDFD46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E3387E-FB10-B153-C6E8-21391202E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FA52D0-7021-9D30-A61C-9634ED40AFDC}"/>
              </a:ext>
            </a:extLst>
          </p:cNvPr>
          <p:cNvSpPr>
            <a:spLocks noGrp="1"/>
          </p:cNvSpPr>
          <p:nvPr>
            <p:ph type="dt" sz="half" idx="10"/>
          </p:nvPr>
        </p:nvSpPr>
        <p:spPr/>
        <p:txBody>
          <a:bodyPr/>
          <a:lstStyle/>
          <a:p>
            <a:fld id="{4E153531-AD5B-6445-81B7-829725DF2A48}" type="datetimeFigureOut">
              <a:rPr lang="en-US" smtClean="0"/>
              <a:t>3/11/2024</a:t>
            </a:fld>
            <a:endParaRPr lang="en-US" dirty="0"/>
          </a:p>
        </p:txBody>
      </p:sp>
      <p:sp>
        <p:nvSpPr>
          <p:cNvPr id="5" name="Footer Placeholder 4">
            <a:extLst>
              <a:ext uri="{FF2B5EF4-FFF2-40B4-BE49-F238E27FC236}">
                <a16:creationId xmlns:a16="http://schemas.microsoft.com/office/drawing/2014/main" id="{92237BC6-7B22-7F38-BB19-666F571A7EF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730902D-4DFB-7E41-C499-C70D189C97FF}"/>
              </a:ext>
            </a:extLst>
          </p:cNvPr>
          <p:cNvSpPr>
            <a:spLocks noGrp="1"/>
          </p:cNvSpPr>
          <p:nvPr>
            <p:ph type="sldNum" sz="quarter" idx="12"/>
          </p:nvPr>
        </p:nvSpPr>
        <p:spPr/>
        <p:txBody>
          <a:bodyPr/>
          <a:lstStyle/>
          <a:p>
            <a:fld id="{3269D1CD-62E6-DF4F-AAAA-2BCF9366F4BD}" type="slidenum">
              <a:rPr lang="en-US" smtClean="0"/>
              <a:t>‹#›</a:t>
            </a:fld>
            <a:endParaRPr lang="en-US" dirty="0"/>
          </a:p>
        </p:txBody>
      </p:sp>
    </p:spTree>
    <p:extLst>
      <p:ext uri="{BB962C8B-B14F-4D97-AF65-F5344CB8AC3E}">
        <p14:creationId xmlns:p14="http://schemas.microsoft.com/office/powerpoint/2010/main" val="3935936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0B8D3C-D120-9125-45F1-C120B635D86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74B7536-770B-29FA-7CC2-05CB460F6A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2900CA-44F5-476B-DDC0-9AE383F2D8D9}"/>
              </a:ext>
            </a:extLst>
          </p:cNvPr>
          <p:cNvSpPr>
            <a:spLocks noGrp="1"/>
          </p:cNvSpPr>
          <p:nvPr>
            <p:ph type="dt" sz="half" idx="10"/>
          </p:nvPr>
        </p:nvSpPr>
        <p:spPr/>
        <p:txBody>
          <a:bodyPr/>
          <a:lstStyle/>
          <a:p>
            <a:fld id="{4E153531-AD5B-6445-81B7-829725DF2A48}" type="datetimeFigureOut">
              <a:rPr lang="en-US" smtClean="0"/>
              <a:t>3/11/2024</a:t>
            </a:fld>
            <a:endParaRPr lang="en-US" dirty="0"/>
          </a:p>
        </p:txBody>
      </p:sp>
      <p:sp>
        <p:nvSpPr>
          <p:cNvPr id="5" name="Footer Placeholder 4">
            <a:extLst>
              <a:ext uri="{FF2B5EF4-FFF2-40B4-BE49-F238E27FC236}">
                <a16:creationId xmlns:a16="http://schemas.microsoft.com/office/drawing/2014/main" id="{E87AD2C0-2252-1AD5-F9D1-A916C7D3541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B2A318-C703-EA9A-539B-67B0CCA36C6C}"/>
              </a:ext>
            </a:extLst>
          </p:cNvPr>
          <p:cNvSpPr>
            <a:spLocks noGrp="1"/>
          </p:cNvSpPr>
          <p:nvPr>
            <p:ph type="sldNum" sz="quarter" idx="12"/>
          </p:nvPr>
        </p:nvSpPr>
        <p:spPr/>
        <p:txBody>
          <a:bodyPr/>
          <a:lstStyle/>
          <a:p>
            <a:fld id="{3269D1CD-62E6-DF4F-AAAA-2BCF9366F4BD}" type="slidenum">
              <a:rPr lang="en-US" smtClean="0"/>
              <a:t>‹#›</a:t>
            </a:fld>
            <a:endParaRPr lang="en-US" dirty="0"/>
          </a:p>
        </p:txBody>
      </p:sp>
    </p:spTree>
    <p:extLst>
      <p:ext uri="{BB962C8B-B14F-4D97-AF65-F5344CB8AC3E}">
        <p14:creationId xmlns:p14="http://schemas.microsoft.com/office/powerpoint/2010/main" val="422471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8AA2-5EF7-AC2B-1C3E-86A0751F57B3}"/>
              </a:ext>
            </a:extLst>
          </p:cNvPr>
          <p:cNvSpPr>
            <a:spLocks noGrp="1"/>
          </p:cNvSpPr>
          <p:nvPr>
            <p:ph type="title"/>
          </p:nvPr>
        </p:nvSpPr>
        <p:spPr>
          <a:xfrm>
            <a:off x="1803226" y="3405980"/>
            <a:ext cx="8585548" cy="1325563"/>
          </a:xfrm>
        </p:spPr>
        <p:txBody>
          <a:bodyPr/>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5A6DAB6A-A9EC-6525-18E9-249F8EBF7E6C}"/>
              </a:ext>
            </a:extLst>
          </p:cNvPr>
          <p:cNvSpPr>
            <a:spLocks noGrp="1"/>
          </p:cNvSpPr>
          <p:nvPr>
            <p:ph type="dt" sz="half" idx="10"/>
          </p:nvPr>
        </p:nvSpPr>
        <p:spPr/>
        <p:txBody>
          <a:bodyPr/>
          <a:lstStyle/>
          <a:p>
            <a:fld id="{14533607-637C-154B-9899-4B9FCE490DB6}" type="datetimeFigureOut">
              <a:rPr lang="en-US" smtClean="0"/>
              <a:t>3/11/2024</a:t>
            </a:fld>
            <a:endParaRPr lang="en-US" dirty="0"/>
          </a:p>
        </p:txBody>
      </p:sp>
      <p:sp>
        <p:nvSpPr>
          <p:cNvPr id="4" name="Footer Placeholder 3">
            <a:extLst>
              <a:ext uri="{FF2B5EF4-FFF2-40B4-BE49-F238E27FC236}">
                <a16:creationId xmlns:a16="http://schemas.microsoft.com/office/drawing/2014/main" id="{E3D048C3-02BE-3ADD-AD61-F4A3B356030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DF25313-0E7E-BDC9-659E-2C14FE6BDAAD}"/>
              </a:ext>
            </a:extLst>
          </p:cNvPr>
          <p:cNvSpPr>
            <a:spLocks noGrp="1"/>
          </p:cNvSpPr>
          <p:nvPr>
            <p:ph type="sldNum" sz="quarter" idx="12"/>
          </p:nvPr>
        </p:nvSpPr>
        <p:spPr/>
        <p:txBody>
          <a:bodyPr/>
          <a:lstStyle/>
          <a:p>
            <a:fld id="{7C73937A-5902-2643-9DE5-16AA3A48715A}" type="slidenum">
              <a:rPr lang="en-US" smtClean="0"/>
              <a:t>‹#›</a:t>
            </a:fld>
            <a:endParaRPr lang="en-US" dirty="0"/>
          </a:p>
        </p:txBody>
      </p:sp>
      <p:sp>
        <p:nvSpPr>
          <p:cNvPr id="7" name="Picture Placeholder 6">
            <a:extLst>
              <a:ext uri="{FF2B5EF4-FFF2-40B4-BE49-F238E27FC236}">
                <a16:creationId xmlns:a16="http://schemas.microsoft.com/office/drawing/2014/main" id="{C50C3C24-7DC7-1E06-B935-7B36476F9B62}"/>
              </a:ext>
            </a:extLst>
          </p:cNvPr>
          <p:cNvSpPr>
            <a:spLocks noGrp="1"/>
          </p:cNvSpPr>
          <p:nvPr>
            <p:ph type="pic" sz="quarter" idx="13"/>
          </p:nvPr>
        </p:nvSpPr>
        <p:spPr>
          <a:xfrm>
            <a:off x="4980781" y="827436"/>
            <a:ext cx="2230438" cy="2254250"/>
          </a:xfrm>
        </p:spPr>
        <p:txBody>
          <a:bodyPr/>
          <a:lstStyle/>
          <a:p>
            <a:endParaRPr lang="en-US" dirty="0"/>
          </a:p>
        </p:txBody>
      </p:sp>
    </p:spTree>
    <p:extLst>
      <p:ext uri="{BB962C8B-B14F-4D97-AF65-F5344CB8AC3E}">
        <p14:creationId xmlns:p14="http://schemas.microsoft.com/office/powerpoint/2010/main" val="11256760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2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072EC2-AA56-25AF-42F7-DF1CC704247B}"/>
              </a:ext>
            </a:extLst>
          </p:cNvPr>
          <p:cNvSpPr>
            <a:spLocks noGrp="1"/>
          </p:cNvSpPr>
          <p:nvPr>
            <p:ph type="title"/>
          </p:nvPr>
        </p:nvSpPr>
        <p:spPr>
          <a:xfrm>
            <a:off x="2141951" y="1658833"/>
            <a:ext cx="9531175" cy="2211709"/>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DC98293E-AB22-270C-1328-F58628A7F83C}"/>
              </a:ext>
            </a:extLst>
          </p:cNvPr>
          <p:cNvSpPr>
            <a:spLocks noGrp="1"/>
          </p:cNvSpPr>
          <p:nvPr>
            <p:ph type="body" idx="1"/>
          </p:nvPr>
        </p:nvSpPr>
        <p:spPr>
          <a:xfrm>
            <a:off x="2141951" y="3983277"/>
            <a:ext cx="9531175" cy="2043743"/>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713E24-C19A-404B-E87C-4D8BE267CC9D}"/>
              </a:ext>
            </a:extLst>
          </p:cNvPr>
          <p:cNvSpPr>
            <a:spLocks noGrp="1"/>
          </p:cNvSpPr>
          <p:nvPr>
            <p:ph type="dt" sz="half" idx="10"/>
          </p:nvPr>
        </p:nvSpPr>
        <p:spPr/>
        <p:txBody>
          <a:bodyPr/>
          <a:lstStyle/>
          <a:p>
            <a:fld id="{14533607-637C-154B-9899-4B9FCE490DB6}" type="datetimeFigureOut">
              <a:rPr lang="en-US" smtClean="0"/>
              <a:t>3/11/2024</a:t>
            </a:fld>
            <a:endParaRPr lang="en-US" dirty="0"/>
          </a:p>
        </p:txBody>
      </p:sp>
      <p:sp>
        <p:nvSpPr>
          <p:cNvPr id="5" name="Footer Placeholder 4">
            <a:extLst>
              <a:ext uri="{FF2B5EF4-FFF2-40B4-BE49-F238E27FC236}">
                <a16:creationId xmlns:a16="http://schemas.microsoft.com/office/drawing/2014/main" id="{4D4B25C7-4A49-262F-9A40-6C2FD5B2A4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88D999-6F07-270F-D5F1-213BB0F098DD}"/>
              </a:ext>
            </a:extLst>
          </p:cNvPr>
          <p:cNvSpPr>
            <a:spLocks noGrp="1"/>
          </p:cNvSpPr>
          <p:nvPr>
            <p:ph type="sldNum" sz="quarter" idx="12"/>
          </p:nvPr>
        </p:nvSpPr>
        <p:spPr/>
        <p:txBody>
          <a:bodyPr/>
          <a:lstStyle/>
          <a:p>
            <a:fld id="{7C73937A-5902-2643-9DE5-16AA3A48715A}" type="slidenum">
              <a:rPr lang="en-US" smtClean="0"/>
              <a:t>‹#›</a:t>
            </a:fld>
            <a:endParaRPr lang="en-US" dirty="0"/>
          </a:p>
        </p:txBody>
      </p:sp>
      <p:pic>
        <p:nvPicPr>
          <p:cNvPr id="7" name="Picture 6" descr="A black background with a black square&#10;&#10;Description automatically generated with medium confidence">
            <a:extLst>
              <a:ext uri="{FF2B5EF4-FFF2-40B4-BE49-F238E27FC236}">
                <a16:creationId xmlns:a16="http://schemas.microsoft.com/office/drawing/2014/main" id="{EB5A8332-EE8C-28EF-BE45-5206D9EE64C8}"/>
              </a:ext>
            </a:extLst>
          </p:cNvPr>
          <p:cNvPicPr>
            <a:picLocks noChangeAspect="1"/>
          </p:cNvPicPr>
          <p:nvPr userDrawn="1"/>
        </p:nvPicPr>
        <p:blipFill>
          <a:blip r:embed="rId3"/>
          <a:stretch>
            <a:fillRect/>
          </a:stretch>
        </p:blipFill>
        <p:spPr>
          <a:xfrm>
            <a:off x="3461521" y="184843"/>
            <a:ext cx="5594798" cy="1167013"/>
          </a:xfrm>
          <a:prstGeom prst="rect">
            <a:avLst/>
          </a:prstGeom>
        </p:spPr>
      </p:pic>
    </p:spTree>
    <p:extLst>
      <p:ext uri="{BB962C8B-B14F-4D97-AF65-F5344CB8AC3E}">
        <p14:creationId xmlns:p14="http://schemas.microsoft.com/office/powerpoint/2010/main" val="2805266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677DE-16BB-E45C-154C-0790CAED57F0}"/>
              </a:ext>
            </a:extLst>
          </p:cNvPr>
          <p:cNvSpPr>
            <a:spLocks noGrp="1"/>
          </p:cNvSpPr>
          <p:nvPr>
            <p:ph type="ctrTitle"/>
          </p:nvPr>
        </p:nvSpPr>
        <p:spPr>
          <a:xfrm>
            <a:off x="1524000" y="1698559"/>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96DE5AB-5A83-000F-B309-A65A53EF0BE9}"/>
              </a:ext>
            </a:extLst>
          </p:cNvPr>
          <p:cNvSpPr>
            <a:spLocks noGrp="1"/>
          </p:cNvSpPr>
          <p:nvPr>
            <p:ph type="subTitle" idx="1"/>
          </p:nvPr>
        </p:nvSpPr>
        <p:spPr>
          <a:xfrm>
            <a:off x="1524000" y="4178234"/>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703C8C-1E0D-4D11-CDA7-2C15343D4CD1}"/>
              </a:ext>
            </a:extLst>
          </p:cNvPr>
          <p:cNvSpPr>
            <a:spLocks noGrp="1"/>
          </p:cNvSpPr>
          <p:nvPr>
            <p:ph type="dt" sz="half" idx="10"/>
          </p:nvPr>
        </p:nvSpPr>
        <p:spPr/>
        <p:txBody>
          <a:bodyPr/>
          <a:lstStyle/>
          <a:p>
            <a:fld id="{3735BFCF-CC27-4146-9189-C0E730E16B69}" type="datetimeFigureOut">
              <a:rPr lang="en-US" smtClean="0"/>
              <a:t>3/11/2024</a:t>
            </a:fld>
            <a:endParaRPr lang="en-US" dirty="0"/>
          </a:p>
        </p:txBody>
      </p:sp>
      <p:sp>
        <p:nvSpPr>
          <p:cNvPr id="5" name="Footer Placeholder 4">
            <a:extLst>
              <a:ext uri="{FF2B5EF4-FFF2-40B4-BE49-F238E27FC236}">
                <a16:creationId xmlns:a16="http://schemas.microsoft.com/office/drawing/2014/main" id="{DC9589D9-3446-A4F7-873D-115503B34CE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C6CC137-A8B9-7760-7EB2-8779E8652AA1}"/>
              </a:ext>
            </a:extLst>
          </p:cNvPr>
          <p:cNvSpPr>
            <a:spLocks noGrp="1"/>
          </p:cNvSpPr>
          <p:nvPr>
            <p:ph type="sldNum" sz="quarter" idx="12"/>
          </p:nvPr>
        </p:nvSpPr>
        <p:spPr/>
        <p:txBody>
          <a:bodyPr/>
          <a:lstStyle/>
          <a:p>
            <a:fld id="{2D834F82-5425-A54B-BA8E-402623C57D9C}" type="slidenum">
              <a:rPr lang="en-US" smtClean="0"/>
              <a:t>‹#›</a:t>
            </a:fld>
            <a:endParaRPr lang="en-US" dirty="0"/>
          </a:p>
        </p:txBody>
      </p:sp>
      <p:pic>
        <p:nvPicPr>
          <p:cNvPr id="7" name="Picture 6" descr="A black background with a black square&#10;&#10;Description automatically generated with medium confidence">
            <a:extLst>
              <a:ext uri="{FF2B5EF4-FFF2-40B4-BE49-F238E27FC236}">
                <a16:creationId xmlns:a16="http://schemas.microsoft.com/office/drawing/2014/main" id="{7A158B1C-1D95-23E1-2DCF-AD2ED8E8D755}"/>
              </a:ext>
            </a:extLst>
          </p:cNvPr>
          <p:cNvPicPr>
            <a:picLocks noChangeAspect="1"/>
          </p:cNvPicPr>
          <p:nvPr userDrawn="1"/>
        </p:nvPicPr>
        <p:blipFill>
          <a:blip r:embed="rId4"/>
          <a:stretch>
            <a:fillRect/>
          </a:stretch>
        </p:blipFill>
        <p:spPr>
          <a:xfrm>
            <a:off x="2747537" y="672399"/>
            <a:ext cx="5594798" cy="1167013"/>
          </a:xfrm>
          <a:prstGeom prst="rect">
            <a:avLst/>
          </a:prstGeom>
        </p:spPr>
      </p:pic>
    </p:spTree>
    <p:custDataLst>
      <p:tags r:id="rId1"/>
    </p:custDataLst>
    <p:extLst>
      <p:ext uri="{BB962C8B-B14F-4D97-AF65-F5344CB8AC3E}">
        <p14:creationId xmlns:p14="http://schemas.microsoft.com/office/powerpoint/2010/main" val="3381565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8A473-7569-09E9-0710-7B06C2148104}"/>
              </a:ext>
            </a:extLst>
          </p:cNvPr>
          <p:cNvSpPr>
            <a:spLocks noGrp="1"/>
          </p:cNvSpPr>
          <p:nvPr>
            <p:ph type="title"/>
          </p:nvPr>
        </p:nvSpPr>
        <p:spPr>
          <a:xfrm>
            <a:off x="838200" y="365126"/>
            <a:ext cx="10515600" cy="1137998"/>
          </a:xfrm>
          <a:solidFill>
            <a:schemeClr val="bg1"/>
          </a:solidFill>
        </p:spPr>
        <p:txBody>
          <a:bodyPr/>
          <a:lstStyle>
            <a:lvl1pPr algn="ctr">
              <a:defRPr/>
            </a:lvl1pPr>
          </a:lstStyle>
          <a:p>
            <a:r>
              <a:rPr lang="en-US"/>
              <a:t>Click to edit Master title style</a:t>
            </a:r>
          </a:p>
        </p:txBody>
      </p:sp>
      <p:sp>
        <p:nvSpPr>
          <p:cNvPr id="3" name="Content Placeholder 2">
            <a:extLst>
              <a:ext uri="{FF2B5EF4-FFF2-40B4-BE49-F238E27FC236}">
                <a16:creationId xmlns:a16="http://schemas.microsoft.com/office/drawing/2014/main" id="{214B3B2F-12D8-DCD5-5752-6D1697E29FC8}"/>
              </a:ext>
            </a:extLst>
          </p:cNvPr>
          <p:cNvSpPr>
            <a:spLocks noGrp="1"/>
          </p:cNvSpPr>
          <p:nvPr>
            <p:ph idx="1"/>
          </p:nvPr>
        </p:nvSpPr>
        <p:spPr>
          <a:xfrm>
            <a:off x="838200" y="1825625"/>
            <a:ext cx="10515600" cy="3760983"/>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6A0EEE-D059-B5D4-44B2-B628AEFC965F}"/>
              </a:ext>
            </a:extLst>
          </p:cNvPr>
          <p:cNvSpPr>
            <a:spLocks noGrp="1"/>
          </p:cNvSpPr>
          <p:nvPr>
            <p:ph type="dt" sz="half" idx="10"/>
          </p:nvPr>
        </p:nvSpPr>
        <p:spPr/>
        <p:txBody>
          <a:bodyPr/>
          <a:lstStyle/>
          <a:p>
            <a:fld id="{3735BFCF-CC27-4146-9189-C0E730E16B69}" type="datetimeFigureOut">
              <a:rPr lang="en-US" smtClean="0"/>
              <a:t>3/11/2024</a:t>
            </a:fld>
            <a:endParaRPr lang="en-US" dirty="0"/>
          </a:p>
        </p:txBody>
      </p:sp>
      <p:sp>
        <p:nvSpPr>
          <p:cNvPr id="5" name="Footer Placeholder 4">
            <a:extLst>
              <a:ext uri="{FF2B5EF4-FFF2-40B4-BE49-F238E27FC236}">
                <a16:creationId xmlns:a16="http://schemas.microsoft.com/office/drawing/2014/main" id="{A909BDE8-F6E3-7348-547D-45296993611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4D11CC9-2F12-E9F4-7D28-CEAC6D93D526}"/>
              </a:ext>
            </a:extLst>
          </p:cNvPr>
          <p:cNvSpPr>
            <a:spLocks noGrp="1"/>
          </p:cNvSpPr>
          <p:nvPr>
            <p:ph type="sldNum" sz="quarter" idx="12"/>
          </p:nvPr>
        </p:nvSpPr>
        <p:spPr/>
        <p:txBody>
          <a:bodyPr/>
          <a:lstStyle/>
          <a:p>
            <a:fld id="{2D834F82-5425-A54B-BA8E-402623C57D9C}" type="slidenum">
              <a:rPr lang="en-US" smtClean="0"/>
              <a:t>‹#›</a:t>
            </a:fld>
            <a:endParaRPr lang="en-US" dirty="0"/>
          </a:p>
        </p:txBody>
      </p:sp>
    </p:spTree>
    <p:custDataLst>
      <p:tags r:id="rId1"/>
    </p:custDataLst>
    <p:extLst>
      <p:ext uri="{BB962C8B-B14F-4D97-AF65-F5344CB8AC3E}">
        <p14:creationId xmlns:p14="http://schemas.microsoft.com/office/powerpoint/2010/main" val="1782152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09CAE-EE26-4C90-B288-5728DB07A6A1}"/>
              </a:ext>
            </a:extLst>
          </p:cNvPr>
          <p:cNvSpPr>
            <a:spLocks noGrp="1"/>
          </p:cNvSpPr>
          <p:nvPr>
            <p:ph type="title"/>
          </p:nvPr>
        </p:nvSpPr>
        <p:spPr>
          <a:xfrm>
            <a:off x="1139868" y="1316559"/>
            <a:ext cx="6137754" cy="2448772"/>
          </a:xfrm>
        </p:spPr>
        <p:txBody>
          <a:bodyPr anchor="b"/>
          <a:lstStyle>
            <a:lvl1pPr algn="l">
              <a:defRPr sz="6000"/>
            </a:lvl1pPr>
          </a:lstStyle>
          <a:p>
            <a:r>
              <a:rPr lang="en-US"/>
              <a:t>Click to edit Master title style</a:t>
            </a:r>
          </a:p>
        </p:txBody>
      </p:sp>
      <p:sp>
        <p:nvSpPr>
          <p:cNvPr id="3" name="Text Placeholder 2">
            <a:extLst>
              <a:ext uri="{FF2B5EF4-FFF2-40B4-BE49-F238E27FC236}">
                <a16:creationId xmlns:a16="http://schemas.microsoft.com/office/drawing/2014/main" id="{3CD25600-A712-802E-C8A6-717ABE197837}"/>
              </a:ext>
            </a:extLst>
          </p:cNvPr>
          <p:cNvSpPr>
            <a:spLocks noGrp="1"/>
          </p:cNvSpPr>
          <p:nvPr>
            <p:ph type="body" idx="1"/>
          </p:nvPr>
        </p:nvSpPr>
        <p:spPr>
          <a:xfrm>
            <a:off x="1139868" y="4044559"/>
            <a:ext cx="6137754" cy="1755644"/>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A07E8F-EB3B-D80B-88A7-CD7129580FA2}"/>
              </a:ext>
            </a:extLst>
          </p:cNvPr>
          <p:cNvSpPr>
            <a:spLocks noGrp="1"/>
          </p:cNvSpPr>
          <p:nvPr>
            <p:ph type="dt" sz="half" idx="10"/>
          </p:nvPr>
        </p:nvSpPr>
        <p:spPr/>
        <p:txBody>
          <a:bodyPr/>
          <a:lstStyle/>
          <a:p>
            <a:fld id="{3735BFCF-CC27-4146-9189-C0E730E16B69}" type="datetimeFigureOut">
              <a:rPr lang="en-US" smtClean="0"/>
              <a:t>3/11/2024</a:t>
            </a:fld>
            <a:endParaRPr lang="en-US" dirty="0"/>
          </a:p>
        </p:txBody>
      </p:sp>
      <p:sp>
        <p:nvSpPr>
          <p:cNvPr id="5" name="Footer Placeholder 4">
            <a:extLst>
              <a:ext uri="{FF2B5EF4-FFF2-40B4-BE49-F238E27FC236}">
                <a16:creationId xmlns:a16="http://schemas.microsoft.com/office/drawing/2014/main" id="{1F4CBAC5-E4E3-E375-CFCE-A393DF77782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F88FB0B-74EB-3941-021E-FEE968E00B5C}"/>
              </a:ext>
            </a:extLst>
          </p:cNvPr>
          <p:cNvSpPr>
            <a:spLocks noGrp="1"/>
          </p:cNvSpPr>
          <p:nvPr>
            <p:ph type="sldNum" sz="quarter" idx="12"/>
          </p:nvPr>
        </p:nvSpPr>
        <p:spPr/>
        <p:txBody>
          <a:bodyPr/>
          <a:lstStyle/>
          <a:p>
            <a:fld id="{2D834F82-5425-A54B-BA8E-402623C57D9C}" type="slidenum">
              <a:rPr lang="en-US" smtClean="0"/>
              <a:t>‹#›</a:t>
            </a:fld>
            <a:endParaRPr lang="en-US" dirty="0"/>
          </a:p>
        </p:txBody>
      </p:sp>
      <p:sp>
        <p:nvSpPr>
          <p:cNvPr id="7" name="Picture Placeholder 2">
            <a:extLst>
              <a:ext uri="{FF2B5EF4-FFF2-40B4-BE49-F238E27FC236}">
                <a16:creationId xmlns:a16="http://schemas.microsoft.com/office/drawing/2014/main" id="{D5728AFB-D574-6805-E621-C68F1A24B87C}"/>
              </a:ext>
            </a:extLst>
          </p:cNvPr>
          <p:cNvSpPr>
            <a:spLocks noGrp="1"/>
          </p:cNvSpPr>
          <p:nvPr>
            <p:ph type="pic" idx="13"/>
          </p:nvPr>
        </p:nvSpPr>
        <p:spPr>
          <a:xfrm>
            <a:off x="7893845" y="-419622"/>
            <a:ext cx="5380974" cy="7697244"/>
          </a:xfrm>
          <a:prstGeom prst="ellipse">
            <a:avLst/>
          </a:prstGeom>
          <a:effectLst>
            <a:outerShdw blurRad="63500" sx="102000" sy="102000" algn="ctr"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8" name="Picture 7" descr="A black background with a black square&#10;&#10;Description automatically generated with medium confidence">
            <a:extLst>
              <a:ext uri="{FF2B5EF4-FFF2-40B4-BE49-F238E27FC236}">
                <a16:creationId xmlns:a16="http://schemas.microsoft.com/office/drawing/2014/main" id="{50791255-F7BB-A31B-4CC7-921BF07ABFD9}"/>
              </a:ext>
            </a:extLst>
          </p:cNvPr>
          <p:cNvPicPr>
            <a:picLocks noChangeAspect="1"/>
          </p:cNvPicPr>
          <p:nvPr userDrawn="1"/>
        </p:nvPicPr>
        <p:blipFill>
          <a:blip r:embed="rId4"/>
          <a:stretch>
            <a:fillRect/>
          </a:stretch>
        </p:blipFill>
        <p:spPr>
          <a:xfrm>
            <a:off x="1757981" y="334100"/>
            <a:ext cx="3139697" cy="654906"/>
          </a:xfrm>
          <a:prstGeom prst="rect">
            <a:avLst/>
          </a:prstGeom>
        </p:spPr>
      </p:pic>
    </p:spTree>
    <p:custDataLst>
      <p:tags r:id="rId1"/>
    </p:custDataLst>
    <p:extLst>
      <p:ext uri="{BB962C8B-B14F-4D97-AF65-F5344CB8AC3E}">
        <p14:creationId xmlns:p14="http://schemas.microsoft.com/office/powerpoint/2010/main" val="58938288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A0F33DF-0F41-A307-61C1-CF3AFE962CDA}"/>
              </a:ext>
            </a:extLst>
          </p:cNvPr>
          <p:cNvSpPr>
            <a:spLocks noGrp="1"/>
          </p:cNvSpPr>
          <p:nvPr>
            <p:ph type="dt" sz="half" idx="10"/>
          </p:nvPr>
        </p:nvSpPr>
        <p:spPr/>
        <p:txBody>
          <a:bodyPr/>
          <a:lstStyle/>
          <a:p>
            <a:fld id="{3735BFCF-CC27-4146-9189-C0E730E16B69}" type="datetimeFigureOut">
              <a:rPr lang="en-US" smtClean="0"/>
              <a:t>3/11/2024</a:t>
            </a:fld>
            <a:endParaRPr lang="en-US" dirty="0"/>
          </a:p>
        </p:txBody>
      </p:sp>
      <p:sp>
        <p:nvSpPr>
          <p:cNvPr id="4" name="Footer Placeholder 3">
            <a:extLst>
              <a:ext uri="{FF2B5EF4-FFF2-40B4-BE49-F238E27FC236}">
                <a16:creationId xmlns:a16="http://schemas.microsoft.com/office/drawing/2014/main" id="{8FC19079-F0FC-88F7-041C-2370F3FC7D4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AD530B5-E7CD-1EFF-53D1-5128A0E310F4}"/>
              </a:ext>
            </a:extLst>
          </p:cNvPr>
          <p:cNvSpPr>
            <a:spLocks noGrp="1"/>
          </p:cNvSpPr>
          <p:nvPr>
            <p:ph type="sldNum" sz="quarter" idx="12"/>
          </p:nvPr>
        </p:nvSpPr>
        <p:spPr/>
        <p:txBody>
          <a:bodyPr/>
          <a:lstStyle/>
          <a:p>
            <a:fld id="{2D834F82-5425-A54B-BA8E-402623C57D9C}" type="slidenum">
              <a:rPr lang="en-US" smtClean="0"/>
              <a:t>‹#›</a:t>
            </a:fld>
            <a:endParaRPr lang="en-US" dirty="0"/>
          </a:p>
        </p:txBody>
      </p:sp>
      <p:sp>
        <p:nvSpPr>
          <p:cNvPr id="6" name="Text Placeholder 12">
            <a:extLst>
              <a:ext uri="{FF2B5EF4-FFF2-40B4-BE49-F238E27FC236}">
                <a16:creationId xmlns:a16="http://schemas.microsoft.com/office/drawing/2014/main" id="{24D13446-363C-CBEF-ACD2-F1AEA0977C9F}"/>
              </a:ext>
            </a:extLst>
          </p:cNvPr>
          <p:cNvSpPr>
            <a:spLocks noGrp="1"/>
          </p:cNvSpPr>
          <p:nvPr>
            <p:ph type="body" sz="quarter" idx="14"/>
          </p:nvPr>
        </p:nvSpPr>
        <p:spPr>
          <a:xfrm>
            <a:off x="2345530" y="3723480"/>
            <a:ext cx="7500938" cy="779463"/>
          </a:xfrm>
        </p:spPr>
        <p:txBody>
          <a:bodyPr/>
          <a:lstStyle>
            <a:lvl1pPr marL="0" indent="0" algn="ctr">
              <a:buNone/>
              <a:defRPr/>
            </a:lvl1pPr>
          </a:lstStyle>
          <a:p>
            <a:pPr lvl="0"/>
            <a:r>
              <a:rPr lang="en-US"/>
              <a:t>Click to edit Master text styles</a:t>
            </a:r>
          </a:p>
        </p:txBody>
      </p:sp>
      <p:sp>
        <p:nvSpPr>
          <p:cNvPr id="7" name="Picture Placeholder 8">
            <a:extLst>
              <a:ext uri="{FF2B5EF4-FFF2-40B4-BE49-F238E27FC236}">
                <a16:creationId xmlns:a16="http://schemas.microsoft.com/office/drawing/2014/main" id="{88FDE5A0-242A-ACDA-4866-77067CC4FD5C}"/>
              </a:ext>
            </a:extLst>
          </p:cNvPr>
          <p:cNvSpPr>
            <a:spLocks noGrp="1"/>
          </p:cNvSpPr>
          <p:nvPr>
            <p:ph type="pic" sz="quarter" idx="15"/>
          </p:nvPr>
        </p:nvSpPr>
        <p:spPr>
          <a:xfrm>
            <a:off x="4601085" y="404926"/>
            <a:ext cx="2989829" cy="3024074"/>
          </a:xfrm>
          <a:prstGeom prst="ellipse">
            <a:avLst/>
          </a:prstGeom>
        </p:spPr>
        <p:txBody>
          <a:bodyPr/>
          <a:lstStyle/>
          <a:p>
            <a:endParaRPr lang="en-US" dirty="0"/>
          </a:p>
        </p:txBody>
      </p:sp>
    </p:spTree>
    <p:custDataLst>
      <p:tags r:id="rId1"/>
    </p:custDataLst>
    <p:extLst>
      <p:ext uri="{BB962C8B-B14F-4D97-AF65-F5344CB8AC3E}">
        <p14:creationId xmlns:p14="http://schemas.microsoft.com/office/powerpoint/2010/main" val="30378553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A03A5-273B-4137-BA07-03C161782B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A5406E-FE22-7D0D-4704-E26D226AC7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EBC8BF-A124-7D57-44FF-740FB2D674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99AB36-4CCB-81BD-908D-3501216FC680}"/>
              </a:ext>
            </a:extLst>
          </p:cNvPr>
          <p:cNvSpPr>
            <a:spLocks noGrp="1"/>
          </p:cNvSpPr>
          <p:nvPr>
            <p:ph type="dt" sz="half" idx="10"/>
          </p:nvPr>
        </p:nvSpPr>
        <p:spPr/>
        <p:txBody>
          <a:bodyPr/>
          <a:lstStyle/>
          <a:p>
            <a:fld id="{3735BFCF-CC27-4146-9189-C0E730E16B69}" type="datetimeFigureOut">
              <a:rPr lang="en-US" smtClean="0"/>
              <a:t>3/11/2024</a:t>
            </a:fld>
            <a:endParaRPr lang="en-US" dirty="0"/>
          </a:p>
        </p:txBody>
      </p:sp>
      <p:sp>
        <p:nvSpPr>
          <p:cNvPr id="6" name="Footer Placeholder 5">
            <a:extLst>
              <a:ext uri="{FF2B5EF4-FFF2-40B4-BE49-F238E27FC236}">
                <a16:creationId xmlns:a16="http://schemas.microsoft.com/office/drawing/2014/main" id="{F4C38AF1-3388-E4BC-9E86-F48B6E7A0C1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3DB978-2444-5DE2-5132-2E80513E1AA9}"/>
              </a:ext>
            </a:extLst>
          </p:cNvPr>
          <p:cNvSpPr>
            <a:spLocks noGrp="1"/>
          </p:cNvSpPr>
          <p:nvPr>
            <p:ph type="sldNum" sz="quarter" idx="12"/>
          </p:nvPr>
        </p:nvSpPr>
        <p:spPr/>
        <p:txBody>
          <a:bodyPr/>
          <a:lstStyle/>
          <a:p>
            <a:fld id="{2D834F82-5425-A54B-BA8E-402623C57D9C}" type="slidenum">
              <a:rPr lang="en-US" smtClean="0"/>
              <a:t>‹#›</a:t>
            </a:fld>
            <a:endParaRPr lang="en-US" dirty="0"/>
          </a:p>
        </p:txBody>
      </p:sp>
    </p:spTree>
    <p:custDataLst>
      <p:tags r:id="rId1"/>
    </p:custDataLst>
    <p:extLst>
      <p:ext uri="{BB962C8B-B14F-4D97-AF65-F5344CB8AC3E}">
        <p14:creationId xmlns:p14="http://schemas.microsoft.com/office/powerpoint/2010/main" val="710887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5CAEB-B3B3-6C29-18D2-239AE5A57E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614AA8-C4E7-117E-D40B-68998046B4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D4FB4C-0FE6-0D64-0560-929E2264A44A}"/>
              </a:ext>
            </a:extLst>
          </p:cNvPr>
          <p:cNvSpPr>
            <a:spLocks noGrp="1"/>
          </p:cNvSpPr>
          <p:nvPr>
            <p:ph type="dt" sz="half" idx="10"/>
          </p:nvPr>
        </p:nvSpPr>
        <p:spPr/>
        <p:txBody>
          <a:bodyPr/>
          <a:lstStyle/>
          <a:p>
            <a:fld id="{4E153531-AD5B-6445-81B7-829725DF2A48}" type="datetimeFigureOut">
              <a:rPr lang="en-US" smtClean="0"/>
              <a:t>3/11/2024</a:t>
            </a:fld>
            <a:endParaRPr lang="en-US" dirty="0"/>
          </a:p>
        </p:txBody>
      </p:sp>
      <p:sp>
        <p:nvSpPr>
          <p:cNvPr id="5" name="Footer Placeholder 4">
            <a:extLst>
              <a:ext uri="{FF2B5EF4-FFF2-40B4-BE49-F238E27FC236}">
                <a16:creationId xmlns:a16="http://schemas.microsoft.com/office/drawing/2014/main" id="{E3786C2C-187D-4457-0821-273A5176281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CB63A39-02EB-C358-54D9-1770A4284B0F}"/>
              </a:ext>
            </a:extLst>
          </p:cNvPr>
          <p:cNvSpPr>
            <a:spLocks noGrp="1"/>
          </p:cNvSpPr>
          <p:nvPr>
            <p:ph type="sldNum" sz="quarter" idx="12"/>
          </p:nvPr>
        </p:nvSpPr>
        <p:spPr/>
        <p:txBody>
          <a:bodyPr/>
          <a:lstStyle/>
          <a:p>
            <a:fld id="{3269D1CD-62E6-DF4F-AAAA-2BCF9366F4BD}" type="slidenum">
              <a:rPr lang="en-US" smtClean="0"/>
              <a:t>‹#›</a:t>
            </a:fld>
            <a:endParaRPr lang="en-US" dirty="0"/>
          </a:p>
        </p:txBody>
      </p:sp>
    </p:spTree>
    <p:extLst>
      <p:ext uri="{BB962C8B-B14F-4D97-AF65-F5344CB8AC3E}">
        <p14:creationId xmlns:p14="http://schemas.microsoft.com/office/powerpoint/2010/main" val="2499605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489B0-9380-4071-4F48-6667A117C82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8B0C61-3090-7133-D9CE-CBA0E2ECF9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A30CCC4-BCE3-DDBD-B7A4-94785398BF9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34819EC-B07F-820E-3836-84132BAB82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863413F-E609-D0E2-0171-FEC1D52B29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95CD40-5A12-4AF3-03EE-9B6E4D7AF1CC}"/>
              </a:ext>
            </a:extLst>
          </p:cNvPr>
          <p:cNvSpPr>
            <a:spLocks noGrp="1"/>
          </p:cNvSpPr>
          <p:nvPr>
            <p:ph type="dt" sz="half" idx="10"/>
          </p:nvPr>
        </p:nvSpPr>
        <p:spPr/>
        <p:txBody>
          <a:bodyPr/>
          <a:lstStyle/>
          <a:p>
            <a:fld id="{3735BFCF-CC27-4146-9189-C0E730E16B69}" type="datetimeFigureOut">
              <a:rPr lang="en-US" smtClean="0"/>
              <a:t>3/11/2024</a:t>
            </a:fld>
            <a:endParaRPr lang="en-US" dirty="0"/>
          </a:p>
        </p:txBody>
      </p:sp>
      <p:sp>
        <p:nvSpPr>
          <p:cNvPr id="8" name="Footer Placeholder 7">
            <a:extLst>
              <a:ext uri="{FF2B5EF4-FFF2-40B4-BE49-F238E27FC236}">
                <a16:creationId xmlns:a16="http://schemas.microsoft.com/office/drawing/2014/main" id="{F463A341-D6B2-C2DE-46BE-C45546EB0E6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72EBF91-0BC4-D613-DE89-05E0AA7F9BB7}"/>
              </a:ext>
            </a:extLst>
          </p:cNvPr>
          <p:cNvSpPr>
            <a:spLocks noGrp="1"/>
          </p:cNvSpPr>
          <p:nvPr>
            <p:ph type="sldNum" sz="quarter" idx="12"/>
          </p:nvPr>
        </p:nvSpPr>
        <p:spPr/>
        <p:txBody>
          <a:bodyPr/>
          <a:lstStyle/>
          <a:p>
            <a:fld id="{2D834F82-5425-A54B-BA8E-402623C57D9C}" type="slidenum">
              <a:rPr lang="en-US" smtClean="0"/>
              <a:t>‹#›</a:t>
            </a:fld>
            <a:endParaRPr lang="en-US" dirty="0"/>
          </a:p>
        </p:txBody>
      </p:sp>
    </p:spTree>
    <p:custDataLst>
      <p:tags r:id="rId1"/>
    </p:custDataLst>
    <p:extLst>
      <p:ext uri="{BB962C8B-B14F-4D97-AF65-F5344CB8AC3E}">
        <p14:creationId xmlns:p14="http://schemas.microsoft.com/office/powerpoint/2010/main" val="19653568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069ED-4F27-0331-768A-8FB2A1C575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0623B9-CA8C-C9EC-04A0-5126BFB0C196}"/>
              </a:ext>
            </a:extLst>
          </p:cNvPr>
          <p:cNvSpPr>
            <a:spLocks noGrp="1"/>
          </p:cNvSpPr>
          <p:nvPr>
            <p:ph type="dt" sz="half" idx="10"/>
          </p:nvPr>
        </p:nvSpPr>
        <p:spPr/>
        <p:txBody>
          <a:bodyPr/>
          <a:lstStyle/>
          <a:p>
            <a:fld id="{3735BFCF-CC27-4146-9189-C0E730E16B69}" type="datetimeFigureOut">
              <a:rPr lang="en-US" smtClean="0"/>
              <a:t>3/11/2024</a:t>
            </a:fld>
            <a:endParaRPr lang="en-US" dirty="0"/>
          </a:p>
        </p:txBody>
      </p:sp>
      <p:sp>
        <p:nvSpPr>
          <p:cNvPr id="4" name="Footer Placeholder 3">
            <a:extLst>
              <a:ext uri="{FF2B5EF4-FFF2-40B4-BE49-F238E27FC236}">
                <a16:creationId xmlns:a16="http://schemas.microsoft.com/office/drawing/2014/main" id="{6BE9CB08-967E-C0E0-9509-C43799AA6E0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C6C4F44-9453-AFC1-06E8-8390DBCA6F02}"/>
              </a:ext>
            </a:extLst>
          </p:cNvPr>
          <p:cNvSpPr>
            <a:spLocks noGrp="1"/>
          </p:cNvSpPr>
          <p:nvPr>
            <p:ph type="sldNum" sz="quarter" idx="12"/>
          </p:nvPr>
        </p:nvSpPr>
        <p:spPr/>
        <p:txBody>
          <a:bodyPr/>
          <a:lstStyle/>
          <a:p>
            <a:fld id="{2D834F82-5425-A54B-BA8E-402623C57D9C}" type="slidenum">
              <a:rPr lang="en-US" smtClean="0"/>
              <a:t>‹#›</a:t>
            </a:fld>
            <a:endParaRPr lang="en-US" dirty="0"/>
          </a:p>
        </p:txBody>
      </p:sp>
    </p:spTree>
    <p:custDataLst>
      <p:tags r:id="rId1"/>
    </p:custDataLst>
    <p:extLst>
      <p:ext uri="{BB962C8B-B14F-4D97-AF65-F5344CB8AC3E}">
        <p14:creationId xmlns:p14="http://schemas.microsoft.com/office/powerpoint/2010/main" val="1579781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0946F3-66EC-C36D-9FA9-C469FDB0033B}"/>
              </a:ext>
            </a:extLst>
          </p:cNvPr>
          <p:cNvSpPr>
            <a:spLocks noGrp="1"/>
          </p:cNvSpPr>
          <p:nvPr>
            <p:ph type="dt" sz="half" idx="10"/>
          </p:nvPr>
        </p:nvSpPr>
        <p:spPr/>
        <p:txBody>
          <a:bodyPr/>
          <a:lstStyle/>
          <a:p>
            <a:fld id="{3735BFCF-CC27-4146-9189-C0E730E16B69}" type="datetimeFigureOut">
              <a:rPr lang="en-US" smtClean="0"/>
              <a:t>3/11/2024</a:t>
            </a:fld>
            <a:endParaRPr lang="en-US" dirty="0"/>
          </a:p>
        </p:txBody>
      </p:sp>
      <p:sp>
        <p:nvSpPr>
          <p:cNvPr id="3" name="Footer Placeholder 2">
            <a:extLst>
              <a:ext uri="{FF2B5EF4-FFF2-40B4-BE49-F238E27FC236}">
                <a16:creationId xmlns:a16="http://schemas.microsoft.com/office/drawing/2014/main" id="{9BE3060F-2D74-5997-D315-588F12808454}"/>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85C3181-1514-7E29-64C5-3FD9D705EA29}"/>
              </a:ext>
            </a:extLst>
          </p:cNvPr>
          <p:cNvSpPr>
            <a:spLocks noGrp="1"/>
          </p:cNvSpPr>
          <p:nvPr>
            <p:ph type="sldNum" sz="quarter" idx="12"/>
          </p:nvPr>
        </p:nvSpPr>
        <p:spPr/>
        <p:txBody>
          <a:bodyPr/>
          <a:lstStyle/>
          <a:p>
            <a:fld id="{2D834F82-5425-A54B-BA8E-402623C57D9C}" type="slidenum">
              <a:rPr lang="en-US" smtClean="0"/>
              <a:t>‹#›</a:t>
            </a:fld>
            <a:endParaRPr lang="en-US" dirty="0"/>
          </a:p>
        </p:txBody>
      </p:sp>
    </p:spTree>
    <p:custDataLst>
      <p:tags r:id="rId1"/>
    </p:custDataLst>
    <p:extLst>
      <p:ext uri="{BB962C8B-B14F-4D97-AF65-F5344CB8AC3E}">
        <p14:creationId xmlns:p14="http://schemas.microsoft.com/office/powerpoint/2010/main" val="310377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484C1-DCEC-5996-8529-2E9B8D7F49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5ECF8F-404D-5F4E-6847-FC8ABDBA81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1DBC5C-9E83-A0D7-C2E8-2DC902A373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08BF57-673E-BFB3-EF5D-490A3110D5AC}"/>
              </a:ext>
            </a:extLst>
          </p:cNvPr>
          <p:cNvSpPr>
            <a:spLocks noGrp="1"/>
          </p:cNvSpPr>
          <p:nvPr>
            <p:ph type="dt" sz="half" idx="10"/>
          </p:nvPr>
        </p:nvSpPr>
        <p:spPr/>
        <p:txBody>
          <a:bodyPr/>
          <a:lstStyle/>
          <a:p>
            <a:fld id="{3735BFCF-CC27-4146-9189-C0E730E16B69}" type="datetimeFigureOut">
              <a:rPr lang="en-US" smtClean="0"/>
              <a:t>3/11/2024</a:t>
            </a:fld>
            <a:endParaRPr lang="en-US" dirty="0"/>
          </a:p>
        </p:txBody>
      </p:sp>
      <p:sp>
        <p:nvSpPr>
          <p:cNvPr id="6" name="Footer Placeholder 5">
            <a:extLst>
              <a:ext uri="{FF2B5EF4-FFF2-40B4-BE49-F238E27FC236}">
                <a16:creationId xmlns:a16="http://schemas.microsoft.com/office/drawing/2014/main" id="{C384E7C9-260C-3CB6-FCBE-E85065FFA3A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3A5460-6113-13A4-E323-A7FAB82D1B4F}"/>
              </a:ext>
            </a:extLst>
          </p:cNvPr>
          <p:cNvSpPr>
            <a:spLocks noGrp="1"/>
          </p:cNvSpPr>
          <p:nvPr>
            <p:ph type="sldNum" sz="quarter" idx="12"/>
          </p:nvPr>
        </p:nvSpPr>
        <p:spPr/>
        <p:txBody>
          <a:bodyPr/>
          <a:lstStyle/>
          <a:p>
            <a:fld id="{2D834F82-5425-A54B-BA8E-402623C57D9C}" type="slidenum">
              <a:rPr lang="en-US" smtClean="0"/>
              <a:t>‹#›</a:t>
            </a:fld>
            <a:endParaRPr lang="en-US" dirty="0"/>
          </a:p>
        </p:txBody>
      </p:sp>
    </p:spTree>
    <p:custDataLst>
      <p:tags r:id="rId1"/>
    </p:custDataLst>
    <p:extLst>
      <p:ext uri="{BB962C8B-B14F-4D97-AF65-F5344CB8AC3E}">
        <p14:creationId xmlns:p14="http://schemas.microsoft.com/office/powerpoint/2010/main" val="36434896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4981B-0210-D954-03AA-49E6339251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A64AAD-84B1-A0D9-81C3-BCDF9603F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1147775-46C5-A32E-95C2-1DCDE832D5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C0B0BF-4074-B88E-9520-E4D2A03FA676}"/>
              </a:ext>
            </a:extLst>
          </p:cNvPr>
          <p:cNvSpPr>
            <a:spLocks noGrp="1"/>
          </p:cNvSpPr>
          <p:nvPr>
            <p:ph type="dt" sz="half" idx="10"/>
          </p:nvPr>
        </p:nvSpPr>
        <p:spPr/>
        <p:txBody>
          <a:bodyPr/>
          <a:lstStyle/>
          <a:p>
            <a:fld id="{3735BFCF-CC27-4146-9189-C0E730E16B69}" type="datetimeFigureOut">
              <a:rPr lang="en-US" smtClean="0"/>
              <a:t>3/11/2024</a:t>
            </a:fld>
            <a:endParaRPr lang="en-US" dirty="0"/>
          </a:p>
        </p:txBody>
      </p:sp>
      <p:sp>
        <p:nvSpPr>
          <p:cNvPr id="6" name="Footer Placeholder 5">
            <a:extLst>
              <a:ext uri="{FF2B5EF4-FFF2-40B4-BE49-F238E27FC236}">
                <a16:creationId xmlns:a16="http://schemas.microsoft.com/office/drawing/2014/main" id="{C063AF53-5032-DD68-BA7C-7EAA71DB45C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BBA647D-62D9-199F-5551-F3BF3D63C432}"/>
              </a:ext>
            </a:extLst>
          </p:cNvPr>
          <p:cNvSpPr>
            <a:spLocks noGrp="1"/>
          </p:cNvSpPr>
          <p:nvPr>
            <p:ph type="sldNum" sz="quarter" idx="12"/>
          </p:nvPr>
        </p:nvSpPr>
        <p:spPr/>
        <p:txBody>
          <a:bodyPr/>
          <a:lstStyle/>
          <a:p>
            <a:fld id="{2D834F82-5425-A54B-BA8E-402623C57D9C}" type="slidenum">
              <a:rPr lang="en-US" smtClean="0"/>
              <a:t>‹#›</a:t>
            </a:fld>
            <a:endParaRPr lang="en-US" dirty="0"/>
          </a:p>
        </p:txBody>
      </p:sp>
    </p:spTree>
    <p:custDataLst>
      <p:tags r:id="rId1"/>
    </p:custDataLst>
    <p:extLst>
      <p:ext uri="{BB962C8B-B14F-4D97-AF65-F5344CB8AC3E}">
        <p14:creationId xmlns:p14="http://schemas.microsoft.com/office/powerpoint/2010/main" val="19603066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A0B97-A130-291C-450E-FA27FB83A7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1C00C6-A0E3-7F1A-E141-614F900224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9617E5-9996-E2F2-481A-3B742BD48DEC}"/>
              </a:ext>
            </a:extLst>
          </p:cNvPr>
          <p:cNvSpPr>
            <a:spLocks noGrp="1"/>
          </p:cNvSpPr>
          <p:nvPr>
            <p:ph type="dt" sz="half" idx="10"/>
          </p:nvPr>
        </p:nvSpPr>
        <p:spPr/>
        <p:txBody>
          <a:bodyPr/>
          <a:lstStyle/>
          <a:p>
            <a:fld id="{3735BFCF-CC27-4146-9189-C0E730E16B69}" type="datetimeFigureOut">
              <a:rPr lang="en-US" smtClean="0"/>
              <a:t>3/11/2024</a:t>
            </a:fld>
            <a:endParaRPr lang="en-US" dirty="0"/>
          </a:p>
        </p:txBody>
      </p:sp>
      <p:sp>
        <p:nvSpPr>
          <p:cNvPr id="5" name="Footer Placeholder 4">
            <a:extLst>
              <a:ext uri="{FF2B5EF4-FFF2-40B4-BE49-F238E27FC236}">
                <a16:creationId xmlns:a16="http://schemas.microsoft.com/office/drawing/2014/main" id="{FC938DE2-C844-ED5B-C453-B0244A6823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44B1E50-45BF-7A91-AEC5-4D59C0E2819E}"/>
              </a:ext>
            </a:extLst>
          </p:cNvPr>
          <p:cNvSpPr>
            <a:spLocks noGrp="1"/>
          </p:cNvSpPr>
          <p:nvPr>
            <p:ph type="sldNum" sz="quarter" idx="12"/>
          </p:nvPr>
        </p:nvSpPr>
        <p:spPr/>
        <p:txBody>
          <a:bodyPr/>
          <a:lstStyle/>
          <a:p>
            <a:fld id="{2D834F82-5425-A54B-BA8E-402623C57D9C}" type="slidenum">
              <a:rPr lang="en-US" smtClean="0"/>
              <a:t>‹#›</a:t>
            </a:fld>
            <a:endParaRPr lang="en-US" dirty="0"/>
          </a:p>
        </p:txBody>
      </p:sp>
    </p:spTree>
    <p:custDataLst>
      <p:tags r:id="rId1"/>
    </p:custDataLst>
    <p:extLst>
      <p:ext uri="{BB962C8B-B14F-4D97-AF65-F5344CB8AC3E}">
        <p14:creationId xmlns:p14="http://schemas.microsoft.com/office/powerpoint/2010/main" val="2335219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B4CBD4-2766-65AD-A6F8-F8E8AD87E64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32CD3C-F27B-F0A5-9BCA-5021E80B89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55A340-F9E9-903F-D7EE-2ED89EC5D3D7}"/>
              </a:ext>
            </a:extLst>
          </p:cNvPr>
          <p:cNvSpPr>
            <a:spLocks noGrp="1"/>
          </p:cNvSpPr>
          <p:nvPr>
            <p:ph type="dt" sz="half" idx="10"/>
          </p:nvPr>
        </p:nvSpPr>
        <p:spPr/>
        <p:txBody>
          <a:bodyPr/>
          <a:lstStyle/>
          <a:p>
            <a:fld id="{3735BFCF-CC27-4146-9189-C0E730E16B69}" type="datetimeFigureOut">
              <a:rPr lang="en-US" smtClean="0"/>
              <a:t>3/11/2024</a:t>
            </a:fld>
            <a:endParaRPr lang="en-US" dirty="0"/>
          </a:p>
        </p:txBody>
      </p:sp>
      <p:sp>
        <p:nvSpPr>
          <p:cNvPr id="5" name="Footer Placeholder 4">
            <a:extLst>
              <a:ext uri="{FF2B5EF4-FFF2-40B4-BE49-F238E27FC236}">
                <a16:creationId xmlns:a16="http://schemas.microsoft.com/office/drawing/2014/main" id="{D4511F99-F290-5DB3-24F4-BD19930209F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2AF6FC-1762-7390-41E4-0A0469234991}"/>
              </a:ext>
            </a:extLst>
          </p:cNvPr>
          <p:cNvSpPr>
            <a:spLocks noGrp="1"/>
          </p:cNvSpPr>
          <p:nvPr>
            <p:ph type="sldNum" sz="quarter" idx="12"/>
          </p:nvPr>
        </p:nvSpPr>
        <p:spPr/>
        <p:txBody>
          <a:bodyPr/>
          <a:lstStyle/>
          <a:p>
            <a:fld id="{2D834F82-5425-A54B-BA8E-402623C57D9C}" type="slidenum">
              <a:rPr lang="en-US" smtClean="0"/>
              <a:t>‹#›</a:t>
            </a:fld>
            <a:endParaRPr lang="en-US" dirty="0"/>
          </a:p>
        </p:txBody>
      </p:sp>
    </p:spTree>
    <p:custDataLst>
      <p:tags r:id="rId1"/>
    </p:custDataLst>
    <p:extLst>
      <p:ext uri="{BB962C8B-B14F-4D97-AF65-F5344CB8AC3E}">
        <p14:creationId xmlns:p14="http://schemas.microsoft.com/office/powerpoint/2010/main" val="4978794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A2E83-B154-BF0F-88C9-FC011A541C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55F871-A67C-B32F-0400-84D5EAE736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FFEBEC4-C464-F19B-169B-A5A53E412CB9}"/>
              </a:ext>
            </a:extLst>
          </p:cNvPr>
          <p:cNvSpPr>
            <a:spLocks noGrp="1"/>
          </p:cNvSpPr>
          <p:nvPr>
            <p:ph type="dt" sz="half" idx="10"/>
          </p:nvPr>
        </p:nvSpPr>
        <p:spPr/>
        <p:txBody>
          <a:bodyPr/>
          <a:lstStyle/>
          <a:p>
            <a:fld id="{537AE437-BD24-3B45-B949-77A0E7DBECF7}" type="datetimeFigureOut">
              <a:rPr lang="en-US" smtClean="0"/>
              <a:t>3/11/2024</a:t>
            </a:fld>
            <a:endParaRPr lang="en-US" dirty="0"/>
          </a:p>
        </p:txBody>
      </p:sp>
      <p:sp>
        <p:nvSpPr>
          <p:cNvPr id="5" name="Footer Placeholder 4">
            <a:extLst>
              <a:ext uri="{FF2B5EF4-FFF2-40B4-BE49-F238E27FC236}">
                <a16:creationId xmlns:a16="http://schemas.microsoft.com/office/drawing/2014/main" id="{FF02C56E-FA86-A624-60CC-E83BC592C68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734D0F-AA03-51AF-35A2-422CC18D489D}"/>
              </a:ext>
            </a:extLst>
          </p:cNvPr>
          <p:cNvSpPr>
            <a:spLocks noGrp="1"/>
          </p:cNvSpPr>
          <p:nvPr>
            <p:ph type="sldNum" sz="quarter" idx="12"/>
          </p:nvPr>
        </p:nvSpPr>
        <p:spPr/>
        <p:txBody>
          <a:bodyPr/>
          <a:lstStyle/>
          <a:p>
            <a:fld id="{DD3A2560-7736-4E47-BB15-F5B700B56128}" type="slidenum">
              <a:rPr lang="en-US" smtClean="0"/>
              <a:t>‹#›</a:t>
            </a:fld>
            <a:endParaRPr lang="en-US" dirty="0"/>
          </a:p>
        </p:txBody>
      </p:sp>
      <p:pic>
        <p:nvPicPr>
          <p:cNvPr id="7" name="Picture 6" descr="A black background with a black square&#10;&#10;Description automatically generated with medium confidence">
            <a:extLst>
              <a:ext uri="{FF2B5EF4-FFF2-40B4-BE49-F238E27FC236}">
                <a16:creationId xmlns:a16="http://schemas.microsoft.com/office/drawing/2014/main" id="{23750F18-2AD8-A55F-B196-CFFA561AB3B7}"/>
              </a:ext>
            </a:extLst>
          </p:cNvPr>
          <p:cNvPicPr>
            <a:picLocks noChangeAspect="1"/>
          </p:cNvPicPr>
          <p:nvPr userDrawn="1"/>
        </p:nvPicPr>
        <p:blipFill>
          <a:blip r:embed="rId4"/>
          <a:stretch>
            <a:fillRect/>
          </a:stretch>
        </p:blipFill>
        <p:spPr>
          <a:xfrm>
            <a:off x="3298601" y="446781"/>
            <a:ext cx="5594798" cy="1167013"/>
          </a:xfrm>
          <a:prstGeom prst="rect">
            <a:avLst/>
          </a:prstGeom>
        </p:spPr>
      </p:pic>
    </p:spTree>
    <p:custDataLst>
      <p:tags r:id="rId1"/>
    </p:custDataLst>
    <p:extLst>
      <p:ext uri="{BB962C8B-B14F-4D97-AF65-F5344CB8AC3E}">
        <p14:creationId xmlns:p14="http://schemas.microsoft.com/office/powerpoint/2010/main" val="205369996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C2EBC-216F-F858-9CA8-24BA15C6E1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CE64A4E-69F7-0403-71A0-AF9E55A363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1C81B4-30A3-2A08-6BFB-1D3AF32E849B}"/>
              </a:ext>
            </a:extLst>
          </p:cNvPr>
          <p:cNvSpPr>
            <a:spLocks noGrp="1"/>
          </p:cNvSpPr>
          <p:nvPr>
            <p:ph type="dt" sz="half" idx="10"/>
          </p:nvPr>
        </p:nvSpPr>
        <p:spPr/>
        <p:txBody>
          <a:bodyPr/>
          <a:lstStyle/>
          <a:p>
            <a:fld id="{537AE437-BD24-3B45-B949-77A0E7DBECF7}" type="datetimeFigureOut">
              <a:rPr lang="en-US" smtClean="0"/>
              <a:t>3/11/2024</a:t>
            </a:fld>
            <a:endParaRPr lang="en-US" dirty="0"/>
          </a:p>
        </p:txBody>
      </p:sp>
      <p:sp>
        <p:nvSpPr>
          <p:cNvPr id="5" name="Footer Placeholder 4">
            <a:extLst>
              <a:ext uri="{FF2B5EF4-FFF2-40B4-BE49-F238E27FC236}">
                <a16:creationId xmlns:a16="http://schemas.microsoft.com/office/drawing/2014/main" id="{259E7C28-5C68-4C38-3C89-22F5A6633C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DC89D91-A8DC-FC92-2835-D375C22A8BB1}"/>
              </a:ext>
            </a:extLst>
          </p:cNvPr>
          <p:cNvSpPr>
            <a:spLocks noGrp="1"/>
          </p:cNvSpPr>
          <p:nvPr>
            <p:ph type="sldNum" sz="quarter" idx="12"/>
          </p:nvPr>
        </p:nvSpPr>
        <p:spPr/>
        <p:txBody>
          <a:bodyPr/>
          <a:lstStyle/>
          <a:p>
            <a:fld id="{DD3A2560-7736-4E47-BB15-F5B700B56128}" type="slidenum">
              <a:rPr lang="en-US" smtClean="0"/>
              <a:t>‹#›</a:t>
            </a:fld>
            <a:endParaRPr lang="en-US" dirty="0"/>
          </a:p>
        </p:txBody>
      </p:sp>
    </p:spTree>
    <p:custDataLst>
      <p:tags r:id="rId1"/>
    </p:custDataLst>
    <p:extLst>
      <p:ext uri="{BB962C8B-B14F-4D97-AF65-F5344CB8AC3E}">
        <p14:creationId xmlns:p14="http://schemas.microsoft.com/office/powerpoint/2010/main" val="3223733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5D7A7-C2D7-591E-A93B-044C6A07216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08340B-43C2-3D82-6CF3-78B63F1022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E0C9F9-576C-1468-0125-0475F3640104}"/>
              </a:ext>
            </a:extLst>
          </p:cNvPr>
          <p:cNvSpPr>
            <a:spLocks noGrp="1"/>
          </p:cNvSpPr>
          <p:nvPr>
            <p:ph type="dt" sz="half" idx="10"/>
          </p:nvPr>
        </p:nvSpPr>
        <p:spPr/>
        <p:txBody>
          <a:bodyPr/>
          <a:lstStyle/>
          <a:p>
            <a:fld id="{537AE437-BD24-3B45-B949-77A0E7DBECF7}" type="datetimeFigureOut">
              <a:rPr lang="en-US" smtClean="0"/>
              <a:t>3/11/2024</a:t>
            </a:fld>
            <a:endParaRPr lang="en-US" dirty="0"/>
          </a:p>
        </p:txBody>
      </p:sp>
      <p:sp>
        <p:nvSpPr>
          <p:cNvPr id="5" name="Footer Placeholder 4">
            <a:extLst>
              <a:ext uri="{FF2B5EF4-FFF2-40B4-BE49-F238E27FC236}">
                <a16:creationId xmlns:a16="http://schemas.microsoft.com/office/drawing/2014/main" id="{8F4F646E-7FB3-5F95-3080-E2F40C56549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47E752-EA50-1ADB-E6BE-886646E12980}"/>
              </a:ext>
            </a:extLst>
          </p:cNvPr>
          <p:cNvSpPr>
            <a:spLocks noGrp="1"/>
          </p:cNvSpPr>
          <p:nvPr>
            <p:ph type="sldNum" sz="quarter" idx="12"/>
          </p:nvPr>
        </p:nvSpPr>
        <p:spPr/>
        <p:txBody>
          <a:bodyPr/>
          <a:lstStyle/>
          <a:p>
            <a:fld id="{DD3A2560-7736-4E47-BB15-F5B700B56128}" type="slidenum">
              <a:rPr lang="en-US" smtClean="0"/>
              <a:t>‹#›</a:t>
            </a:fld>
            <a:endParaRPr lang="en-US" dirty="0"/>
          </a:p>
        </p:txBody>
      </p:sp>
    </p:spTree>
    <p:custDataLst>
      <p:tags r:id="rId1"/>
    </p:custDataLst>
    <p:extLst>
      <p:ext uri="{BB962C8B-B14F-4D97-AF65-F5344CB8AC3E}">
        <p14:creationId xmlns:p14="http://schemas.microsoft.com/office/powerpoint/2010/main" val="1193394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F773A-D670-5795-E2F0-D4ABD8CA2F56}"/>
              </a:ext>
            </a:extLst>
          </p:cNvPr>
          <p:cNvSpPr>
            <a:spLocks noGrp="1"/>
          </p:cNvSpPr>
          <p:nvPr>
            <p:ph type="title"/>
          </p:nvPr>
        </p:nvSpPr>
        <p:spPr>
          <a:xfrm>
            <a:off x="2623160" y="1239403"/>
            <a:ext cx="7043354" cy="3322398"/>
          </a:xfr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B563CC3E-F864-C231-10E1-9AC981E440BA}"/>
              </a:ext>
            </a:extLst>
          </p:cNvPr>
          <p:cNvSpPr>
            <a:spLocks noGrp="1"/>
          </p:cNvSpPr>
          <p:nvPr>
            <p:ph type="body" idx="1"/>
          </p:nvPr>
        </p:nvSpPr>
        <p:spPr>
          <a:xfrm>
            <a:off x="2630466" y="4562475"/>
            <a:ext cx="7036048" cy="1527175"/>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A89BEF-82EB-73AF-4AF0-5257F65D2542}"/>
              </a:ext>
            </a:extLst>
          </p:cNvPr>
          <p:cNvSpPr>
            <a:spLocks noGrp="1"/>
          </p:cNvSpPr>
          <p:nvPr>
            <p:ph type="dt" sz="half" idx="10"/>
          </p:nvPr>
        </p:nvSpPr>
        <p:spPr>
          <a:xfrm>
            <a:off x="387263" y="6356350"/>
            <a:ext cx="911266" cy="365125"/>
          </a:xfrm>
        </p:spPr>
        <p:txBody>
          <a:bodyPr/>
          <a:lstStyle/>
          <a:p>
            <a:fld id="{4E153531-AD5B-6445-81B7-829725DF2A48}" type="datetimeFigureOut">
              <a:rPr lang="en-US" smtClean="0"/>
              <a:t>3/11/2024</a:t>
            </a:fld>
            <a:endParaRPr lang="en-US" dirty="0"/>
          </a:p>
        </p:txBody>
      </p:sp>
      <p:sp>
        <p:nvSpPr>
          <p:cNvPr id="5" name="Footer Placeholder 4">
            <a:extLst>
              <a:ext uri="{FF2B5EF4-FFF2-40B4-BE49-F238E27FC236}">
                <a16:creationId xmlns:a16="http://schemas.microsoft.com/office/drawing/2014/main" id="{EC9A2012-3EC3-95D1-3526-A43714715AA4}"/>
              </a:ext>
            </a:extLst>
          </p:cNvPr>
          <p:cNvSpPr>
            <a:spLocks noGrp="1"/>
          </p:cNvSpPr>
          <p:nvPr>
            <p:ph type="ftr" sz="quarter" idx="11"/>
          </p:nvPr>
        </p:nvSpPr>
        <p:spPr>
          <a:xfrm>
            <a:off x="2630466" y="6356349"/>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5E8BDAC9-0E65-BF6F-30E8-69FD97353043}"/>
              </a:ext>
            </a:extLst>
          </p:cNvPr>
          <p:cNvSpPr>
            <a:spLocks noGrp="1"/>
          </p:cNvSpPr>
          <p:nvPr>
            <p:ph type="sldNum" sz="quarter" idx="12"/>
          </p:nvPr>
        </p:nvSpPr>
        <p:spPr>
          <a:xfrm>
            <a:off x="7049984" y="6356348"/>
            <a:ext cx="2743200" cy="365125"/>
          </a:xfrm>
        </p:spPr>
        <p:txBody>
          <a:bodyPr/>
          <a:lstStyle/>
          <a:p>
            <a:fld id="{3269D1CD-62E6-DF4F-AAAA-2BCF9366F4BD}" type="slidenum">
              <a:rPr lang="en-US" smtClean="0"/>
              <a:t>‹#›</a:t>
            </a:fld>
            <a:endParaRPr lang="en-US" dirty="0"/>
          </a:p>
        </p:txBody>
      </p:sp>
      <p:pic>
        <p:nvPicPr>
          <p:cNvPr id="7" name="Picture 6" descr="A black background with a black square&#10;&#10;Description automatically generated with medium confidence">
            <a:extLst>
              <a:ext uri="{FF2B5EF4-FFF2-40B4-BE49-F238E27FC236}">
                <a16:creationId xmlns:a16="http://schemas.microsoft.com/office/drawing/2014/main" id="{E2517F0C-19AB-15BC-7636-ED078DE5B66E}"/>
              </a:ext>
            </a:extLst>
          </p:cNvPr>
          <p:cNvPicPr>
            <a:picLocks noChangeAspect="1"/>
          </p:cNvPicPr>
          <p:nvPr userDrawn="1"/>
        </p:nvPicPr>
        <p:blipFill>
          <a:blip r:embed="rId4"/>
          <a:stretch>
            <a:fillRect/>
          </a:stretch>
        </p:blipFill>
        <p:spPr>
          <a:xfrm>
            <a:off x="4360774" y="218095"/>
            <a:ext cx="3617685" cy="754609"/>
          </a:xfrm>
          <a:prstGeom prst="rect">
            <a:avLst/>
          </a:prstGeom>
        </p:spPr>
      </p:pic>
      <p:sp>
        <p:nvSpPr>
          <p:cNvPr id="14" name="Picture Placeholder 6">
            <a:extLst>
              <a:ext uri="{FF2B5EF4-FFF2-40B4-BE49-F238E27FC236}">
                <a16:creationId xmlns:a16="http://schemas.microsoft.com/office/drawing/2014/main" id="{532CFDA9-76A5-B4A5-091D-9ECE7CC33CD3}"/>
              </a:ext>
            </a:extLst>
          </p:cNvPr>
          <p:cNvSpPr>
            <a:spLocks noGrp="1"/>
          </p:cNvSpPr>
          <p:nvPr>
            <p:ph type="pic" sz="quarter" idx="18"/>
          </p:nvPr>
        </p:nvSpPr>
        <p:spPr>
          <a:xfrm>
            <a:off x="9908088" y="-11876"/>
            <a:ext cx="2300613" cy="2241853"/>
          </a:xfrm>
        </p:spPr>
        <p:txBody>
          <a:bodyPr/>
          <a:lstStyle/>
          <a:p>
            <a:endParaRPr lang="en-US" dirty="0"/>
          </a:p>
        </p:txBody>
      </p:sp>
      <p:sp>
        <p:nvSpPr>
          <p:cNvPr id="18" name="Picture Placeholder 6">
            <a:extLst>
              <a:ext uri="{FF2B5EF4-FFF2-40B4-BE49-F238E27FC236}">
                <a16:creationId xmlns:a16="http://schemas.microsoft.com/office/drawing/2014/main" id="{3938460B-DA03-FCD5-AE91-99BC603EDB14}"/>
              </a:ext>
            </a:extLst>
          </p:cNvPr>
          <p:cNvSpPr>
            <a:spLocks noGrp="1"/>
          </p:cNvSpPr>
          <p:nvPr>
            <p:ph type="pic" sz="quarter" idx="19"/>
          </p:nvPr>
        </p:nvSpPr>
        <p:spPr>
          <a:xfrm>
            <a:off x="9908088" y="2308073"/>
            <a:ext cx="2300613" cy="2241853"/>
          </a:xfrm>
        </p:spPr>
        <p:txBody>
          <a:bodyPr/>
          <a:lstStyle/>
          <a:p>
            <a:endParaRPr lang="en-US" dirty="0"/>
          </a:p>
        </p:txBody>
      </p:sp>
      <p:sp>
        <p:nvSpPr>
          <p:cNvPr id="19" name="Picture Placeholder 6">
            <a:extLst>
              <a:ext uri="{FF2B5EF4-FFF2-40B4-BE49-F238E27FC236}">
                <a16:creationId xmlns:a16="http://schemas.microsoft.com/office/drawing/2014/main" id="{829694E3-32DD-B0D0-7B90-F1FDB515990F}"/>
              </a:ext>
            </a:extLst>
          </p:cNvPr>
          <p:cNvSpPr>
            <a:spLocks noGrp="1"/>
          </p:cNvSpPr>
          <p:nvPr>
            <p:ph type="pic" sz="quarter" idx="20"/>
          </p:nvPr>
        </p:nvSpPr>
        <p:spPr>
          <a:xfrm>
            <a:off x="9908088" y="4628022"/>
            <a:ext cx="2300613" cy="2241853"/>
          </a:xfrm>
        </p:spPr>
        <p:txBody>
          <a:bodyPr/>
          <a:lstStyle/>
          <a:p>
            <a:endParaRPr lang="en-US" dirty="0"/>
          </a:p>
        </p:txBody>
      </p:sp>
    </p:spTree>
    <p:custDataLst>
      <p:tags r:id="rId1"/>
    </p:custDataLst>
    <p:extLst>
      <p:ext uri="{BB962C8B-B14F-4D97-AF65-F5344CB8AC3E}">
        <p14:creationId xmlns:p14="http://schemas.microsoft.com/office/powerpoint/2010/main" val="1650573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DCA10-657F-14F7-D70F-429BCC3199E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8FB38D-5059-AF35-2968-5933E1F0F7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6ADA3B-F6BA-D40A-03C1-5435409B8F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91634E-3258-2BDA-B366-9AF695095BFD}"/>
              </a:ext>
            </a:extLst>
          </p:cNvPr>
          <p:cNvSpPr>
            <a:spLocks noGrp="1"/>
          </p:cNvSpPr>
          <p:nvPr>
            <p:ph type="dt" sz="half" idx="10"/>
          </p:nvPr>
        </p:nvSpPr>
        <p:spPr/>
        <p:txBody>
          <a:bodyPr/>
          <a:lstStyle/>
          <a:p>
            <a:fld id="{537AE437-BD24-3B45-B949-77A0E7DBECF7}" type="datetimeFigureOut">
              <a:rPr lang="en-US" smtClean="0"/>
              <a:t>3/11/2024</a:t>
            </a:fld>
            <a:endParaRPr lang="en-US" dirty="0"/>
          </a:p>
        </p:txBody>
      </p:sp>
      <p:sp>
        <p:nvSpPr>
          <p:cNvPr id="6" name="Footer Placeholder 5">
            <a:extLst>
              <a:ext uri="{FF2B5EF4-FFF2-40B4-BE49-F238E27FC236}">
                <a16:creationId xmlns:a16="http://schemas.microsoft.com/office/drawing/2014/main" id="{3633ECC1-4A73-3EC4-3BCF-41E41DF74EB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CE2DA1-7A14-2286-002E-D638EDAAE534}"/>
              </a:ext>
            </a:extLst>
          </p:cNvPr>
          <p:cNvSpPr>
            <a:spLocks noGrp="1"/>
          </p:cNvSpPr>
          <p:nvPr>
            <p:ph type="sldNum" sz="quarter" idx="12"/>
          </p:nvPr>
        </p:nvSpPr>
        <p:spPr/>
        <p:txBody>
          <a:bodyPr/>
          <a:lstStyle/>
          <a:p>
            <a:fld id="{DD3A2560-7736-4E47-BB15-F5B700B56128}" type="slidenum">
              <a:rPr lang="en-US" smtClean="0"/>
              <a:t>‹#›</a:t>
            </a:fld>
            <a:endParaRPr lang="en-US" dirty="0"/>
          </a:p>
        </p:txBody>
      </p:sp>
    </p:spTree>
    <p:custDataLst>
      <p:tags r:id="rId1"/>
    </p:custDataLst>
    <p:extLst>
      <p:ext uri="{BB962C8B-B14F-4D97-AF65-F5344CB8AC3E}">
        <p14:creationId xmlns:p14="http://schemas.microsoft.com/office/powerpoint/2010/main" val="635248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ABEDD-5F99-0567-4BDA-5F24806A52E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EC3C8BE-80DC-3827-E3E0-44FF86C5F0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23CD16-E258-24E2-61BC-7B2EBD0B73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B7F4B6-3623-A420-AA7C-046A4F29C6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D89F04-9EBA-552F-4690-1B9083D273E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21087E-7E9D-A6EA-D447-9F434EA24DAF}"/>
              </a:ext>
            </a:extLst>
          </p:cNvPr>
          <p:cNvSpPr>
            <a:spLocks noGrp="1"/>
          </p:cNvSpPr>
          <p:nvPr>
            <p:ph type="dt" sz="half" idx="10"/>
          </p:nvPr>
        </p:nvSpPr>
        <p:spPr/>
        <p:txBody>
          <a:bodyPr/>
          <a:lstStyle/>
          <a:p>
            <a:fld id="{537AE437-BD24-3B45-B949-77A0E7DBECF7}" type="datetimeFigureOut">
              <a:rPr lang="en-US" smtClean="0"/>
              <a:t>3/11/2024</a:t>
            </a:fld>
            <a:endParaRPr lang="en-US" dirty="0"/>
          </a:p>
        </p:txBody>
      </p:sp>
      <p:sp>
        <p:nvSpPr>
          <p:cNvPr id="8" name="Footer Placeholder 7">
            <a:extLst>
              <a:ext uri="{FF2B5EF4-FFF2-40B4-BE49-F238E27FC236}">
                <a16:creationId xmlns:a16="http://schemas.microsoft.com/office/drawing/2014/main" id="{3E1170AC-5AB2-8940-DD21-496716E9CB26}"/>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B7F05B8-2403-41AB-F4DE-F41629AE2CF4}"/>
              </a:ext>
            </a:extLst>
          </p:cNvPr>
          <p:cNvSpPr>
            <a:spLocks noGrp="1"/>
          </p:cNvSpPr>
          <p:nvPr>
            <p:ph type="sldNum" sz="quarter" idx="12"/>
          </p:nvPr>
        </p:nvSpPr>
        <p:spPr/>
        <p:txBody>
          <a:bodyPr/>
          <a:lstStyle/>
          <a:p>
            <a:fld id="{DD3A2560-7736-4E47-BB15-F5B700B56128}" type="slidenum">
              <a:rPr lang="en-US" smtClean="0"/>
              <a:t>‹#›</a:t>
            </a:fld>
            <a:endParaRPr lang="en-US" dirty="0"/>
          </a:p>
        </p:txBody>
      </p:sp>
    </p:spTree>
    <p:custDataLst>
      <p:tags r:id="rId1"/>
    </p:custDataLst>
    <p:extLst>
      <p:ext uri="{BB962C8B-B14F-4D97-AF65-F5344CB8AC3E}">
        <p14:creationId xmlns:p14="http://schemas.microsoft.com/office/powerpoint/2010/main" val="746857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58D9-947C-A1A4-A2DE-629F82D2F700}"/>
              </a:ext>
            </a:extLst>
          </p:cNvPr>
          <p:cNvSpPr>
            <a:spLocks noGrp="1"/>
          </p:cNvSpPr>
          <p:nvPr>
            <p:ph type="title"/>
          </p:nvPr>
        </p:nvSpPr>
        <p:spPr>
          <a:xfrm>
            <a:off x="6219695" y="1950157"/>
            <a:ext cx="5797983" cy="1499058"/>
          </a:xfrm>
        </p:spPr>
        <p:txBody>
          <a:bodyPr anchor="t"/>
          <a:lstStyle>
            <a:lvl1pPr algn="ctr">
              <a:defRPr/>
            </a:lvl1pPr>
          </a:lstStyle>
          <a:p>
            <a:r>
              <a:rPr lang="en-US"/>
              <a:t>Click to edit Master title style</a:t>
            </a:r>
          </a:p>
        </p:txBody>
      </p:sp>
      <p:sp>
        <p:nvSpPr>
          <p:cNvPr id="3" name="Date Placeholder 2">
            <a:extLst>
              <a:ext uri="{FF2B5EF4-FFF2-40B4-BE49-F238E27FC236}">
                <a16:creationId xmlns:a16="http://schemas.microsoft.com/office/drawing/2014/main" id="{73F5C569-05E7-A09A-E049-576585891781}"/>
              </a:ext>
            </a:extLst>
          </p:cNvPr>
          <p:cNvSpPr>
            <a:spLocks noGrp="1"/>
          </p:cNvSpPr>
          <p:nvPr>
            <p:ph type="dt" sz="half" idx="10"/>
          </p:nvPr>
        </p:nvSpPr>
        <p:spPr/>
        <p:txBody>
          <a:bodyPr/>
          <a:lstStyle/>
          <a:p>
            <a:fld id="{537AE437-BD24-3B45-B949-77A0E7DBECF7}" type="datetimeFigureOut">
              <a:rPr lang="en-US" smtClean="0"/>
              <a:t>3/11/2024</a:t>
            </a:fld>
            <a:endParaRPr lang="en-US" dirty="0"/>
          </a:p>
        </p:txBody>
      </p:sp>
      <p:sp>
        <p:nvSpPr>
          <p:cNvPr id="4" name="Footer Placeholder 3">
            <a:extLst>
              <a:ext uri="{FF2B5EF4-FFF2-40B4-BE49-F238E27FC236}">
                <a16:creationId xmlns:a16="http://schemas.microsoft.com/office/drawing/2014/main" id="{136C3BBA-7639-9F2F-E49B-8CF42129009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DE40D72-B522-A5AA-ED7E-E1FE1315E926}"/>
              </a:ext>
            </a:extLst>
          </p:cNvPr>
          <p:cNvSpPr>
            <a:spLocks noGrp="1"/>
          </p:cNvSpPr>
          <p:nvPr>
            <p:ph type="sldNum" sz="quarter" idx="12"/>
          </p:nvPr>
        </p:nvSpPr>
        <p:spPr>
          <a:xfrm>
            <a:off x="8410184" y="6356350"/>
            <a:ext cx="2743200" cy="365125"/>
          </a:xfrm>
        </p:spPr>
        <p:txBody>
          <a:bodyPr/>
          <a:lstStyle/>
          <a:p>
            <a:fld id="{DD3A2560-7736-4E47-BB15-F5B700B56128}" type="slidenum">
              <a:rPr lang="en-US" smtClean="0"/>
              <a:t>‹#›</a:t>
            </a:fld>
            <a:endParaRPr lang="en-US" dirty="0"/>
          </a:p>
        </p:txBody>
      </p:sp>
      <p:sp>
        <p:nvSpPr>
          <p:cNvPr id="8" name="Picture Placeholder 2">
            <a:extLst>
              <a:ext uri="{FF2B5EF4-FFF2-40B4-BE49-F238E27FC236}">
                <a16:creationId xmlns:a16="http://schemas.microsoft.com/office/drawing/2014/main" id="{70A1C7B0-922C-1884-2D8D-64D098BD82BA}"/>
              </a:ext>
            </a:extLst>
          </p:cNvPr>
          <p:cNvSpPr>
            <a:spLocks noGrp="1"/>
          </p:cNvSpPr>
          <p:nvPr>
            <p:ph type="pic" idx="1"/>
          </p:nvPr>
        </p:nvSpPr>
        <p:spPr>
          <a:xfrm>
            <a:off x="591332" y="-419622"/>
            <a:ext cx="5380974" cy="7697244"/>
          </a:xfrm>
          <a:prstGeom prst="ellipse">
            <a:avLst/>
          </a:prstGeom>
          <a:effectLst>
            <a:outerShdw blurRad="63500" sx="102000" sy="102000" algn="ctr" rotWithShape="0">
              <a:prstClr val="black">
                <a:alpha val="4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DE55F4CA-BF6C-0447-4C82-1A8A0EC6A946}"/>
              </a:ext>
            </a:extLst>
          </p:cNvPr>
          <p:cNvPicPr>
            <a:picLocks noChangeAspect="1"/>
          </p:cNvPicPr>
          <p:nvPr userDrawn="1"/>
        </p:nvPicPr>
        <p:blipFill>
          <a:blip r:embed="rId4"/>
          <a:stretch>
            <a:fillRect/>
          </a:stretch>
        </p:blipFill>
        <p:spPr>
          <a:xfrm>
            <a:off x="8877981" y="309048"/>
            <a:ext cx="3139697" cy="654906"/>
          </a:xfrm>
          <a:prstGeom prst="rect">
            <a:avLst/>
          </a:prstGeom>
        </p:spPr>
      </p:pic>
    </p:spTree>
    <p:custDataLst>
      <p:tags r:id="rId1"/>
    </p:custDataLst>
    <p:extLst>
      <p:ext uri="{BB962C8B-B14F-4D97-AF65-F5344CB8AC3E}">
        <p14:creationId xmlns:p14="http://schemas.microsoft.com/office/powerpoint/2010/main" val="12984446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1690BC-14FF-A0D9-4DD1-18131674A250}"/>
              </a:ext>
            </a:extLst>
          </p:cNvPr>
          <p:cNvSpPr>
            <a:spLocks noGrp="1"/>
          </p:cNvSpPr>
          <p:nvPr>
            <p:ph type="dt" sz="half" idx="10"/>
          </p:nvPr>
        </p:nvSpPr>
        <p:spPr/>
        <p:txBody>
          <a:bodyPr/>
          <a:lstStyle/>
          <a:p>
            <a:fld id="{537AE437-BD24-3B45-B949-77A0E7DBECF7}" type="datetimeFigureOut">
              <a:rPr lang="en-US" smtClean="0"/>
              <a:t>3/11/2024</a:t>
            </a:fld>
            <a:endParaRPr lang="en-US" dirty="0"/>
          </a:p>
        </p:txBody>
      </p:sp>
      <p:sp>
        <p:nvSpPr>
          <p:cNvPr id="3" name="Footer Placeholder 2">
            <a:extLst>
              <a:ext uri="{FF2B5EF4-FFF2-40B4-BE49-F238E27FC236}">
                <a16:creationId xmlns:a16="http://schemas.microsoft.com/office/drawing/2014/main" id="{CC4EEF6C-DAE0-412B-EBFE-851C8ABBB2F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58971463-3B36-03F0-02AB-F8BFB04ED49D}"/>
              </a:ext>
            </a:extLst>
          </p:cNvPr>
          <p:cNvSpPr>
            <a:spLocks noGrp="1"/>
          </p:cNvSpPr>
          <p:nvPr>
            <p:ph type="sldNum" sz="quarter" idx="12"/>
          </p:nvPr>
        </p:nvSpPr>
        <p:spPr/>
        <p:txBody>
          <a:bodyPr/>
          <a:lstStyle/>
          <a:p>
            <a:fld id="{DD3A2560-7736-4E47-BB15-F5B700B56128}" type="slidenum">
              <a:rPr lang="en-US" smtClean="0"/>
              <a:t>‹#›</a:t>
            </a:fld>
            <a:endParaRPr lang="en-US" dirty="0"/>
          </a:p>
        </p:txBody>
      </p:sp>
      <p:sp>
        <p:nvSpPr>
          <p:cNvPr id="13" name="Text Placeholder 12">
            <a:extLst>
              <a:ext uri="{FF2B5EF4-FFF2-40B4-BE49-F238E27FC236}">
                <a16:creationId xmlns:a16="http://schemas.microsoft.com/office/drawing/2014/main" id="{6114D87B-BDA4-D57C-16B1-B633293BAA87}"/>
              </a:ext>
            </a:extLst>
          </p:cNvPr>
          <p:cNvSpPr>
            <a:spLocks noGrp="1"/>
          </p:cNvSpPr>
          <p:nvPr>
            <p:ph type="body" sz="quarter" idx="14"/>
          </p:nvPr>
        </p:nvSpPr>
        <p:spPr>
          <a:xfrm>
            <a:off x="2345530" y="3723480"/>
            <a:ext cx="7500938" cy="779463"/>
          </a:xfrm>
        </p:spPr>
        <p:txBody>
          <a:bodyPr/>
          <a:lstStyle>
            <a:lvl1pPr marL="0" indent="0" algn="ctr">
              <a:buNone/>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343BC74A-430C-94CF-CB8E-F063AC0C1F98}"/>
              </a:ext>
            </a:extLst>
          </p:cNvPr>
          <p:cNvSpPr>
            <a:spLocks noGrp="1"/>
          </p:cNvSpPr>
          <p:nvPr>
            <p:ph type="pic" sz="quarter" idx="15"/>
          </p:nvPr>
        </p:nvSpPr>
        <p:spPr>
          <a:xfrm>
            <a:off x="4601085" y="404926"/>
            <a:ext cx="2989829" cy="3024074"/>
          </a:xfrm>
          <a:prstGeom prst="ellipse">
            <a:avLst/>
          </a:prstGeom>
        </p:spPr>
        <p:txBody>
          <a:bodyPr/>
          <a:lstStyle/>
          <a:p>
            <a:endParaRPr lang="en-US" dirty="0"/>
          </a:p>
        </p:txBody>
      </p:sp>
    </p:spTree>
    <p:custDataLst>
      <p:tags r:id="rId1"/>
    </p:custDataLst>
    <p:extLst>
      <p:ext uri="{BB962C8B-B14F-4D97-AF65-F5344CB8AC3E}">
        <p14:creationId xmlns:p14="http://schemas.microsoft.com/office/powerpoint/2010/main" val="2660324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26760-C726-FB00-E203-9215675972C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358DF24-4437-3EFA-FB62-BB08630F6A7F}"/>
              </a:ext>
            </a:extLst>
          </p:cNvPr>
          <p:cNvSpPr>
            <a:spLocks noGrp="1"/>
          </p:cNvSpPr>
          <p:nvPr>
            <p:ph type="dt" sz="half" idx="10"/>
          </p:nvPr>
        </p:nvSpPr>
        <p:spPr/>
        <p:txBody>
          <a:bodyPr/>
          <a:lstStyle/>
          <a:p>
            <a:fld id="{537AE437-BD24-3B45-B949-77A0E7DBECF7}" type="datetimeFigureOut">
              <a:rPr lang="en-US" smtClean="0"/>
              <a:t>3/11/2024</a:t>
            </a:fld>
            <a:endParaRPr lang="en-US" dirty="0"/>
          </a:p>
        </p:txBody>
      </p:sp>
      <p:sp>
        <p:nvSpPr>
          <p:cNvPr id="4" name="Footer Placeholder 3">
            <a:extLst>
              <a:ext uri="{FF2B5EF4-FFF2-40B4-BE49-F238E27FC236}">
                <a16:creationId xmlns:a16="http://schemas.microsoft.com/office/drawing/2014/main" id="{FA65E225-C295-7E42-D81D-19217BBC4F7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A59A2C6-359F-6F86-9CE2-29CAB0196183}"/>
              </a:ext>
            </a:extLst>
          </p:cNvPr>
          <p:cNvSpPr>
            <a:spLocks noGrp="1"/>
          </p:cNvSpPr>
          <p:nvPr>
            <p:ph type="sldNum" sz="quarter" idx="12"/>
          </p:nvPr>
        </p:nvSpPr>
        <p:spPr/>
        <p:txBody>
          <a:bodyPr/>
          <a:lstStyle/>
          <a:p>
            <a:fld id="{DD3A2560-7736-4E47-BB15-F5B700B56128}" type="slidenum">
              <a:rPr lang="en-US" smtClean="0"/>
              <a:t>‹#›</a:t>
            </a:fld>
            <a:endParaRPr lang="en-US" dirty="0"/>
          </a:p>
        </p:txBody>
      </p:sp>
    </p:spTree>
    <p:custDataLst>
      <p:tags r:id="rId1"/>
    </p:custDataLst>
    <p:extLst>
      <p:ext uri="{BB962C8B-B14F-4D97-AF65-F5344CB8AC3E}">
        <p14:creationId xmlns:p14="http://schemas.microsoft.com/office/powerpoint/2010/main" val="18713636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0483AC-B56A-2552-3594-63E4884F2A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B5FB86-7157-087E-08E5-738A47E1DF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82E988-B3C4-A4E7-DBEB-48EAB73E0E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458A5E-1100-2633-B424-3E7A10677E48}"/>
              </a:ext>
            </a:extLst>
          </p:cNvPr>
          <p:cNvSpPr>
            <a:spLocks noGrp="1"/>
          </p:cNvSpPr>
          <p:nvPr>
            <p:ph type="dt" sz="half" idx="10"/>
          </p:nvPr>
        </p:nvSpPr>
        <p:spPr/>
        <p:txBody>
          <a:bodyPr/>
          <a:lstStyle/>
          <a:p>
            <a:fld id="{537AE437-BD24-3B45-B949-77A0E7DBECF7}" type="datetimeFigureOut">
              <a:rPr lang="en-US" smtClean="0"/>
              <a:t>3/11/2024</a:t>
            </a:fld>
            <a:endParaRPr lang="en-US" dirty="0"/>
          </a:p>
        </p:txBody>
      </p:sp>
      <p:sp>
        <p:nvSpPr>
          <p:cNvPr id="6" name="Footer Placeholder 5">
            <a:extLst>
              <a:ext uri="{FF2B5EF4-FFF2-40B4-BE49-F238E27FC236}">
                <a16:creationId xmlns:a16="http://schemas.microsoft.com/office/drawing/2014/main" id="{1D8081FA-A167-618C-ED4C-DC8FE88CAB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576B79A-D2C3-C30D-9CD8-9F05662937D3}"/>
              </a:ext>
            </a:extLst>
          </p:cNvPr>
          <p:cNvSpPr>
            <a:spLocks noGrp="1"/>
          </p:cNvSpPr>
          <p:nvPr>
            <p:ph type="sldNum" sz="quarter" idx="12"/>
          </p:nvPr>
        </p:nvSpPr>
        <p:spPr/>
        <p:txBody>
          <a:bodyPr/>
          <a:lstStyle/>
          <a:p>
            <a:fld id="{DD3A2560-7736-4E47-BB15-F5B700B56128}" type="slidenum">
              <a:rPr lang="en-US" smtClean="0"/>
              <a:t>‹#›</a:t>
            </a:fld>
            <a:endParaRPr lang="en-US" dirty="0"/>
          </a:p>
        </p:txBody>
      </p:sp>
    </p:spTree>
    <p:custDataLst>
      <p:tags r:id="rId1"/>
    </p:custDataLst>
    <p:extLst>
      <p:ext uri="{BB962C8B-B14F-4D97-AF65-F5344CB8AC3E}">
        <p14:creationId xmlns:p14="http://schemas.microsoft.com/office/powerpoint/2010/main" val="1589158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F1F86-76C2-9A71-8B8E-58043BC30D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A1D434-9392-7686-6209-63F937D3529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A98061A-CAA8-D1AE-76EA-3CE105CF3A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D7EC5-8472-94A3-61A2-5C543BEA4183}"/>
              </a:ext>
            </a:extLst>
          </p:cNvPr>
          <p:cNvSpPr>
            <a:spLocks noGrp="1"/>
          </p:cNvSpPr>
          <p:nvPr>
            <p:ph type="dt" sz="half" idx="10"/>
          </p:nvPr>
        </p:nvSpPr>
        <p:spPr/>
        <p:txBody>
          <a:bodyPr/>
          <a:lstStyle/>
          <a:p>
            <a:fld id="{537AE437-BD24-3B45-B949-77A0E7DBECF7}" type="datetimeFigureOut">
              <a:rPr lang="en-US" smtClean="0"/>
              <a:t>3/11/2024</a:t>
            </a:fld>
            <a:endParaRPr lang="en-US" dirty="0"/>
          </a:p>
        </p:txBody>
      </p:sp>
      <p:sp>
        <p:nvSpPr>
          <p:cNvPr id="6" name="Footer Placeholder 5">
            <a:extLst>
              <a:ext uri="{FF2B5EF4-FFF2-40B4-BE49-F238E27FC236}">
                <a16:creationId xmlns:a16="http://schemas.microsoft.com/office/drawing/2014/main" id="{36C86E8D-247E-F008-455C-E51214491CF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A526905-1883-F2CB-7D93-366A6F5B0B60}"/>
              </a:ext>
            </a:extLst>
          </p:cNvPr>
          <p:cNvSpPr>
            <a:spLocks noGrp="1"/>
          </p:cNvSpPr>
          <p:nvPr>
            <p:ph type="sldNum" sz="quarter" idx="12"/>
          </p:nvPr>
        </p:nvSpPr>
        <p:spPr/>
        <p:txBody>
          <a:bodyPr/>
          <a:lstStyle/>
          <a:p>
            <a:fld id="{DD3A2560-7736-4E47-BB15-F5B700B56128}" type="slidenum">
              <a:rPr lang="en-US" smtClean="0"/>
              <a:t>‹#›</a:t>
            </a:fld>
            <a:endParaRPr lang="en-US" dirty="0"/>
          </a:p>
        </p:txBody>
      </p:sp>
    </p:spTree>
    <p:custDataLst>
      <p:tags r:id="rId1"/>
    </p:custDataLst>
    <p:extLst>
      <p:ext uri="{BB962C8B-B14F-4D97-AF65-F5344CB8AC3E}">
        <p14:creationId xmlns:p14="http://schemas.microsoft.com/office/powerpoint/2010/main" val="28172628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F9A32-61CB-1D2C-EEEB-D23D1D4C05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24E83C-4649-A91F-C60C-AD4E82A9E2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822C8-D733-06E6-705C-A9CD72167DBA}"/>
              </a:ext>
            </a:extLst>
          </p:cNvPr>
          <p:cNvSpPr>
            <a:spLocks noGrp="1"/>
          </p:cNvSpPr>
          <p:nvPr>
            <p:ph type="dt" sz="half" idx="10"/>
          </p:nvPr>
        </p:nvSpPr>
        <p:spPr/>
        <p:txBody>
          <a:bodyPr/>
          <a:lstStyle/>
          <a:p>
            <a:fld id="{537AE437-BD24-3B45-B949-77A0E7DBECF7}" type="datetimeFigureOut">
              <a:rPr lang="en-US" smtClean="0"/>
              <a:t>3/11/2024</a:t>
            </a:fld>
            <a:endParaRPr lang="en-US" dirty="0"/>
          </a:p>
        </p:txBody>
      </p:sp>
      <p:sp>
        <p:nvSpPr>
          <p:cNvPr id="5" name="Footer Placeholder 4">
            <a:extLst>
              <a:ext uri="{FF2B5EF4-FFF2-40B4-BE49-F238E27FC236}">
                <a16:creationId xmlns:a16="http://schemas.microsoft.com/office/drawing/2014/main" id="{DC628C7A-7B84-FEDA-BA20-D5B05997034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9EEEEF8-BB09-C710-CFAA-0FBA142ABF23}"/>
              </a:ext>
            </a:extLst>
          </p:cNvPr>
          <p:cNvSpPr>
            <a:spLocks noGrp="1"/>
          </p:cNvSpPr>
          <p:nvPr>
            <p:ph type="sldNum" sz="quarter" idx="12"/>
          </p:nvPr>
        </p:nvSpPr>
        <p:spPr/>
        <p:txBody>
          <a:bodyPr/>
          <a:lstStyle/>
          <a:p>
            <a:fld id="{DD3A2560-7736-4E47-BB15-F5B700B56128}" type="slidenum">
              <a:rPr lang="en-US" smtClean="0"/>
              <a:t>‹#›</a:t>
            </a:fld>
            <a:endParaRPr lang="en-US" dirty="0"/>
          </a:p>
        </p:txBody>
      </p:sp>
    </p:spTree>
    <p:custDataLst>
      <p:tags r:id="rId1"/>
    </p:custDataLst>
    <p:extLst>
      <p:ext uri="{BB962C8B-B14F-4D97-AF65-F5344CB8AC3E}">
        <p14:creationId xmlns:p14="http://schemas.microsoft.com/office/powerpoint/2010/main" val="16468569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F25618F-E5C7-4CC6-BBE2-F3B5DE36FA1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DD8E0A6-025A-733D-7E82-0C7A2632B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17F91D-964B-EC94-39C7-1CDEDFE5EFB7}"/>
              </a:ext>
            </a:extLst>
          </p:cNvPr>
          <p:cNvSpPr>
            <a:spLocks noGrp="1"/>
          </p:cNvSpPr>
          <p:nvPr>
            <p:ph type="dt" sz="half" idx="10"/>
          </p:nvPr>
        </p:nvSpPr>
        <p:spPr/>
        <p:txBody>
          <a:bodyPr/>
          <a:lstStyle/>
          <a:p>
            <a:fld id="{537AE437-BD24-3B45-B949-77A0E7DBECF7}" type="datetimeFigureOut">
              <a:rPr lang="en-US" smtClean="0"/>
              <a:t>3/11/2024</a:t>
            </a:fld>
            <a:endParaRPr lang="en-US" dirty="0"/>
          </a:p>
        </p:txBody>
      </p:sp>
      <p:sp>
        <p:nvSpPr>
          <p:cNvPr id="5" name="Footer Placeholder 4">
            <a:extLst>
              <a:ext uri="{FF2B5EF4-FFF2-40B4-BE49-F238E27FC236}">
                <a16:creationId xmlns:a16="http://schemas.microsoft.com/office/drawing/2014/main" id="{8029588A-5F44-D8AB-70F8-B6CDE3EF8C4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110BA9-8A50-B773-64E7-399694AB9AF2}"/>
              </a:ext>
            </a:extLst>
          </p:cNvPr>
          <p:cNvSpPr>
            <a:spLocks noGrp="1"/>
          </p:cNvSpPr>
          <p:nvPr>
            <p:ph type="sldNum" sz="quarter" idx="12"/>
          </p:nvPr>
        </p:nvSpPr>
        <p:spPr/>
        <p:txBody>
          <a:bodyPr/>
          <a:lstStyle/>
          <a:p>
            <a:fld id="{DD3A2560-7736-4E47-BB15-F5B700B56128}" type="slidenum">
              <a:rPr lang="en-US" smtClean="0"/>
              <a:t>‹#›</a:t>
            </a:fld>
            <a:endParaRPr lang="en-US" dirty="0"/>
          </a:p>
        </p:txBody>
      </p:sp>
    </p:spTree>
    <p:custDataLst>
      <p:tags r:id="rId1"/>
    </p:custDataLst>
    <p:extLst>
      <p:ext uri="{BB962C8B-B14F-4D97-AF65-F5344CB8AC3E}">
        <p14:creationId xmlns:p14="http://schemas.microsoft.com/office/powerpoint/2010/main" val="2026597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69A89BEF-82EB-73AF-4AF0-5257F65D2542}"/>
              </a:ext>
            </a:extLst>
          </p:cNvPr>
          <p:cNvSpPr>
            <a:spLocks noGrp="1"/>
          </p:cNvSpPr>
          <p:nvPr>
            <p:ph type="dt" sz="half" idx="10"/>
          </p:nvPr>
        </p:nvSpPr>
        <p:spPr>
          <a:xfrm>
            <a:off x="387263" y="6356350"/>
            <a:ext cx="911266" cy="365125"/>
          </a:xfrm>
        </p:spPr>
        <p:txBody>
          <a:bodyPr/>
          <a:lstStyle/>
          <a:p>
            <a:fld id="{4E153531-AD5B-6445-81B7-829725DF2A48}" type="datetimeFigureOut">
              <a:rPr lang="en-US" smtClean="0"/>
              <a:t>3/11/2024</a:t>
            </a:fld>
            <a:endParaRPr lang="en-US" dirty="0"/>
          </a:p>
        </p:txBody>
      </p:sp>
      <p:sp>
        <p:nvSpPr>
          <p:cNvPr id="5" name="Footer Placeholder 4">
            <a:extLst>
              <a:ext uri="{FF2B5EF4-FFF2-40B4-BE49-F238E27FC236}">
                <a16:creationId xmlns:a16="http://schemas.microsoft.com/office/drawing/2014/main" id="{EC9A2012-3EC3-95D1-3526-A43714715AA4}"/>
              </a:ext>
            </a:extLst>
          </p:cNvPr>
          <p:cNvSpPr>
            <a:spLocks noGrp="1"/>
          </p:cNvSpPr>
          <p:nvPr>
            <p:ph type="ftr" sz="quarter" idx="11"/>
          </p:nvPr>
        </p:nvSpPr>
        <p:spPr>
          <a:xfrm>
            <a:off x="2630466" y="6356349"/>
            <a:ext cx="4114800" cy="365125"/>
          </a:xfrm>
        </p:spPr>
        <p:txBody>
          <a:bodyPr/>
          <a:lstStyle/>
          <a:p>
            <a:endParaRPr lang="en-US" dirty="0"/>
          </a:p>
        </p:txBody>
      </p:sp>
      <p:sp>
        <p:nvSpPr>
          <p:cNvPr id="6" name="Slide Number Placeholder 5">
            <a:extLst>
              <a:ext uri="{FF2B5EF4-FFF2-40B4-BE49-F238E27FC236}">
                <a16:creationId xmlns:a16="http://schemas.microsoft.com/office/drawing/2014/main" id="{5E8BDAC9-0E65-BF6F-30E8-69FD97353043}"/>
              </a:ext>
            </a:extLst>
          </p:cNvPr>
          <p:cNvSpPr>
            <a:spLocks noGrp="1"/>
          </p:cNvSpPr>
          <p:nvPr>
            <p:ph type="sldNum" sz="quarter" idx="12"/>
          </p:nvPr>
        </p:nvSpPr>
        <p:spPr>
          <a:xfrm>
            <a:off x="7049984" y="6356348"/>
            <a:ext cx="2743200" cy="365125"/>
          </a:xfrm>
        </p:spPr>
        <p:txBody>
          <a:bodyPr/>
          <a:lstStyle/>
          <a:p>
            <a:fld id="{3269D1CD-62E6-DF4F-AAAA-2BCF9366F4BD}" type="slidenum">
              <a:rPr lang="en-US" smtClean="0"/>
              <a:t>‹#›</a:t>
            </a:fld>
            <a:endParaRPr lang="en-US" dirty="0"/>
          </a:p>
        </p:txBody>
      </p:sp>
      <p:sp>
        <p:nvSpPr>
          <p:cNvPr id="8" name="Title 1">
            <a:extLst>
              <a:ext uri="{FF2B5EF4-FFF2-40B4-BE49-F238E27FC236}">
                <a16:creationId xmlns:a16="http://schemas.microsoft.com/office/drawing/2014/main" id="{C48933DA-DA4A-7DA9-F1B5-F5DC5E14D818}"/>
              </a:ext>
            </a:extLst>
          </p:cNvPr>
          <p:cNvSpPr>
            <a:spLocks noGrp="1"/>
          </p:cNvSpPr>
          <p:nvPr>
            <p:ph type="title"/>
          </p:nvPr>
        </p:nvSpPr>
        <p:spPr>
          <a:xfrm>
            <a:off x="1803226" y="4094911"/>
            <a:ext cx="8585548" cy="1325563"/>
          </a:xfrm>
        </p:spPr>
        <p:txBody>
          <a:bodyPr/>
          <a:lstStyle>
            <a:lvl1pPr algn="ctr">
              <a:defRPr/>
            </a:lvl1pPr>
          </a:lstStyle>
          <a:p>
            <a:r>
              <a:rPr lang="en-US"/>
              <a:t>Click to edit Master title style</a:t>
            </a:r>
          </a:p>
        </p:txBody>
      </p:sp>
      <p:sp>
        <p:nvSpPr>
          <p:cNvPr id="9" name="Picture Placeholder 6">
            <a:extLst>
              <a:ext uri="{FF2B5EF4-FFF2-40B4-BE49-F238E27FC236}">
                <a16:creationId xmlns:a16="http://schemas.microsoft.com/office/drawing/2014/main" id="{DEBACC23-CCEC-2FD0-4C25-B79290CB537D}"/>
              </a:ext>
            </a:extLst>
          </p:cNvPr>
          <p:cNvSpPr>
            <a:spLocks noGrp="1"/>
          </p:cNvSpPr>
          <p:nvPr>
            <p:ph type="pic" sz="quarter" idx="13"/>
          </p:nvPr>
        </p:nvSpPr>
        <p:spPr>
          <a:xfrm>
            <a:off x="4980781" y="1516367"/>
            <a:ext cx="2230438" cy="2254250"/>
          </a:xfrm>
        </p:spPr>
        <p:txBody>
          <a:bodyPr/>
          <a:lstStyle/>
          <a:p>
            <a:endParaRPr lang="en-US" dirty="0"/>
          </a:p>
        </p:txBody>
      </p:sp>
    </p:spTree>
    <p:extLst>
      <p:ext uri="{BB962C8B-B14F-4D97-AF65-F5344CB8AC3E}">
        <p14:creationId xmlns:p14="http://schemas.microsoft.com/office/powerpoint/2010/main" val="5315011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1A53-1756-6904-D9FF-8FC550D333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7265A6-1003-AA45-1338-A4565525DB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723F500-3FF7-C884-4BA5-BA981E56B7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CCC8BF-C179-DA67-163C-874DC926D3C8}"/>
              </a:ext>
            </a:extLst>
          </p:cNvPr>
          <p:cNvSpPr>
            <a:spLocks noGrp="1"/>
          </p:cNvSpPr>
          <p:nvPr>
            <p:ph type="dt" sz="half" idx="10"/>
          </p:nvPr>
        </p:nvSpPr>
        <p:spPr/>
        <p:txBody>
          <a:bodyPr/>
          <a:lstStyle/>
          <a:p>
            <a:fld id="{4E153531-AD5B-6445-81B7-829725DF2A48}" type="datetimeFigureOut">
              <a:rPr lang="en-US" smtClean="0"/>
              <a:t>3/11/2024</a:t>
            </a:fld>
            <a:endParaRPr lang="en-US" dirty="0"/>
          </a:p>
        </p:txBody>
      </p:sp>
      <p:sp>
        <p:nvSpPr>
          <p:cNvPr id="6" name="Footer Placeholder 5">
            <a:extLst>
              <a:ext uri="{FF2B5EF4-FFF2-40B4-BE49-F238E27FC236}">
                <a16:creationId xmlns:a16="http://schemas.microsoft.com/office/drawing/2014/main" id="{AADDA5EA-B2C9-B62E-2911-4BE50A68827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A7EBA1E-FF64-3238-04E4-D594A90C8596}"/>
              </a:ext>
            </a:extLst>
          </p:cNvPr>
          <p:cNvSpPr>
            <a:spLocks noGrp="1"/>
          </p:cNvSpPr>
          <p:nvPr>
            <p:ph type="sldNum" sz="quarter" idx="12"/>
          </p:nvPr>
        </p:nvSpPr>
        <p:spPr/>
        <p:txBody>
          <a:bodyPr/>
          <a:lstStyle/>
          <a:p>
            <a:fld id="{3269D1CD-62E6-DF4F-AAAA-2BCF9366F4BD}" type="slidenum">
              <a:rPr lang="en-US" smtClean="0"/>
              <a:t>‹#›</a:t>
            </a:fld>
            <a:endParaRPr lang="en-US" dirty="0"/>
          </a:p>
        </p:txBody>
      </p:sp>
    </p:spTree>
    <p:extLst>
      <p:ext uri="{BB962C8B-B14F-4D97-AF65-F5344CB8AC3E}">
        <p14:creationId xmlns:p14="http://schemas.microsoft.com/office/powerpoint/2010/main" val="19448038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1C2EB-572B-1910-EE02-347E0FDC713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548F01-C394-FD75-10BF-C823A4AD3C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A035C58-73E8-F403-A61E-3B27963075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892548-ED86-2EE2-B4DF-81E2076F02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EBBC09-7D48-274B-A93C-C4F1F21056B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6F3BAC-7000-7594-0E40-52BBE1BBA32D}"/>
              </a:ext>
            </a:extLst>
          </p:cNvPr>
          <p:cNvSpPr>
            <a:spLocks noGrp="1"/>
          </p:cNvSpPr>
          <p:nvPr>
            <p:ph type="dt" sz="half" idx="10"/>
          </p:nvPr>
        </p:nvSpPr>
        <p:spPr/>
        <p:txBody>
          <a:bodyPr/>
          <a:lstStyle/>
          <a:p>
            <a:fld id="{4E153531-AD5B-6445-81B7-829725DF2A48}" type="datetimeFigureOut">
              <a:rPr lang="en-US" smtClean="0"/>
              <a:t>3/11/2024</a:t>
            </a:fld>
            <a:endParaRPr lang="en-US" dirty="0"/>
          </a:p>
        </p:txBody>
      </p:sp>
      <p:sp>
        <p:nvSpPr>
          <p:cNvPr id="8" name="Footer Placeholder 7">
            <a:extLst>
              <a:ext uri="{FF2B5EF4-FFF2-40B4-BE49-F238E27FC236}">
                <a16:creationId xmlns:a16="http://schemas.microsoft.com/office/drawing/2014/main" id="{8AB87199-8E21-F1A1-6540-4053FBCCA305}"/>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D730770-4B5C-6A4C-1457-167606FD5C02}"/>
              </a:ext>
            </a:extLst>
          </p:cNvPr>
          <p:cNvSpPr>
            <a:spLocks noGrp="1"/>
          </p:cNvSpPr>
          <p:nvPr>
            <p:ph type="sldNum" sz="quarter" idx="12"/>
          </p:nvPr>
        </p:nvSpPr>
        <p:spPr/>
        <p:txBody>
          <a:bodyPr/>
          <a:lstStyle/>
          <a:p>
            <a:fld id="{3269D1CD-62E6-DF4F-AAAA-2BCF9366F4BD}" type="slidenum">
              <a:rPr lang="en-US" smtClean="0"/>
              <a:t>‹#›</a:t>
            </a:fld>
            <a:endParaRPr lang="en-US" dirty="0"/>
          </a:p>
        </p:txBody>
      </p:sp>
    </p:spTree>
    <p:extLst>
      <p:ext uri="{BB962C8B-B14F-4D97-AF65-F5344CB8AC3E}">
        <p14:creationId xmlns:p14="http://schemas.microsoft.com/office/powerpoint/2010/main" val="18922002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49A71E-2B25-8A08-EA10-32172FF0A4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F3807C-F75D-0C4E-5B79-8C0191428219}"/>
              </a:ext>
            </a:extLst>
          </p:cNvPr>
          <p:cNvSpPr>
            <a:spLocks noGrp="1"/>
          </p:cNvSpPr>
          <p:nvPr>
            <p:ph type="dt" sz="half" idx="10"/>
          </p:nvPr>
        </p:nvSpPr>
        <p:spPr/>
        <p:txBody>
          <a:bodyPr/>
          <a:lstStyle/>
          <a:p>
            <a:fld id="{4E153531-AD5B-6445-81B7-829725DF2A48}" type="datetimeFigureOut">
              <a:rPr lang="en-US" smtClean="0"/>
              <a:t>3/11/2024</a:t>
            </a:fld>
            <a:endParaRPr lang="en-US" dirty="0"/>
          </a:p>
        </p:txBody>
      </p:sp>
      <p:sp>
        <p:nvSpPr>
          <p:cNvPr id="4" name="Footer Placeholder 3">
            <a:extLst>
              <a:ext uri="{FF2B5EF4-FFF2-40B4-BE49-F238E27FC236}">
                <a16:creationId xmlns:a16="http://schemas.microsoft.com/office/drawing/2014/main" id="{EC3A0B83-4E44-CCFA-5705-A0D4C034AE8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11714F-684C-A803-2D21-C064282FBE29}"/>
              </a:ext>
            </a:extLst>
          </p:cNvPr>
          <p:cNvSpPr>
            <a:spLocks noGrp="1"/>
          </p:cNvSpPr>
          <p:nvPr>
            <p:ph type="sldNum" sz="quarter" idx="12"/>
          </p:nvPr>
        </p:nvSpPr>
        <p:spPr/>
        <p:txBody>
          <a:bodyPr/>
          <a:lstStyle/>
          <a:p>
            <a:fld id="{3269D1CD-62E6-DF4F-AAAA-2BCF9366F4BD}" type="slidenum">
              <a:rPr lang="en-US" smtClean="0"/>
              <a:t>‹#›</a:t>
            </a:fld>
            <a:endParaRPr lang="en-US" dirty="0"/>
          </a:p>
        </p:txBody>
      </p:sp>
    </p:spTree>
    <p:extLst>
      <p:ext uri="{BB962C8B-B14F-4D97-AF65-F5344CB8AC3E}">
        <p14:creationId xmlns:p14="http://schemas.microsoft.com/office/powerpoint/2010/main" val="29192845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64A897-89D5-D04B-5FBA-42D1375D8728}"/>
              </a:ext>
            </a:extLst>
          </p:cNvPr>
          <p:cNvSpPr>
            <a:spLocks noGrp="1"/>
          </p:cNvSpPr>
          <p:nvPr>
            <p:ph type="dt" sz="half" idx="10"/>
          </p:nvPr>
        </p:nvSpPr>
        <p:spPr/>
        <p:txBody>
          <a:bodyPr/>
          <a:lstStyle/>
          <a:p>
            <a:fld id="{4E153531-AD5B-6445-81B7-829725DF2A48}" type="datetimeFigureOut">
              <a:rPr lang="en-US" smtClean="0"/>
              <a:t>3/11/2024</a:t>
            </a:fld>
            <a:endParaRPr lang="en-US" dirty="0"/>
          </a:p>
        </p:txBody>
      </p:sp>
      <p:sp>
        <p:nvSpPr>
          <p:cNvPr id="3" name="Footer Placeholder 2">
            <a:extLst>
              <a:ext uri="{FF2B5EF4-FFF2-40B4-BE49-F238E27FC236}">
                <a16:creationId xmlns:a16="http://schemas.microsoft.com/office/drawing/2014/main" id="{AD6F69FB-9E88-0372-BDF8-E2C1AFE7AB93}"/>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2278177-E033-9774-39AF-6A6493B1FC08}"/>
              </a:ext>
            </a:extLst>
          </p:cNvPr>
          <p:cNvSpPr>
            <a:spLocks noGrp="1"/>
          </p:cNvSpPr>
          <p:nvPr>
            <p:ph type="sldNum" sz="quarter" idx="12"/>
          </p:nvPr>
        </p:nvSpPr>
        <p:spPr/>
        <p:txBody>
          <a:bodyPr/>
          <a:lstStyle/>
          <a:p>
            <a:fld id="{3269D1CD-62E6-DF4F-AAAA-2BCF9366F4BD}" type="slidenum">
              <a:rPr lang="en-US" smtClean="0"/>
              <a:t>‹#›</a:t>
            </a:fld>
            <a:endParaRPr lang="en-US" dirty="0"/>
          </a:p>
        </p:txBody>
      </p:sp>
    </p:spTree>
    <p:extLst>
      <p:ext uri="{BB962C8B-B14F-4D97-AF65-F5344CB8AC3E}">
        <p14:creationId xmlns:p14="http://schemas.microsoft.com/office/powerpoint/2010/main" val="1550129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6C3B8-CB79-893C-2F7F-11DCC33A8B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B3C2FC-0C4C-B184-F592-B8C44DE3C1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443C4F9-B072-7192-F162-94A191AFDD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E3F755-AC90-027B-75FB-0DC9E8C07923}"/>
              </a:ext>
            </a:extLst>
          </p:cNvPr>
          <p:cNvSpPr>
            <a:spLocks noGrp="1"/>
          </p:cNvSpPr>
          <p:nvPr>
            <p:ph type="dt" sz="half" idx="10"/>
          </p:nvPr>
        </p:nvSpPr>
        <p:spPr/>
        <p:txBody>
          <a:bodyPr/>
          <a:lstStyle/>
          <a:p>
            <a:fld id="{4E153531-AD5B-6445-81B7-829725DF2A48}" type="datetimeFigureOut">
              <a:rPr lang="en-US" smtClean="0"/>
              <a:t>3/11/2024</a:t>
            </a:fld>
            <a:endParaRPr lang="en-US" dirty="0"/>
          </a:p>
        </p:txBody>
      </p:sp>
      <p:sp>
        <p:nvSpPr>
          <p:cNvPr id="6" name="Footer Placeholder 5">
            <a:extLst>
              <a:ext uri="{FF2B5EF4-FFF2-40B4-BE49-F238E27FC236}">
                <a16:creationId xmlns:a16="http://schemas.microsoft.com/office/drawing/2014/main" id="{964BA9FF-F387-9E7B-7775-75BFF6C6060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8710949-2840-2890-5F36-A39C317E5728}"/>
              </a:ext>
            </a:extLst>
          </p:cNvPr>
          <p:cNvSpPr>
            <a:spLocks noGrp="1"/>
          </p:cNvSpPr>
          <p:nvPr>
            <p:ph type="sldNum" sz="quarter" idx="12"/>
          </p:nvPr>
        </p:nvSpPr>
        <p:spPr/>
        <p:txBody>
          <a:bodyPr/>
          <a:lstStyle/>
          <a:p>
            <a:fld id="{3269D1CD-62E6-DF4F-AAAA-2BCF9366F4BD}" type="slidenum">
              <a:rPr lang="en-US" smtClean="0"/>
              <a:t>‹#›</a:t>
            </a:fld>
            <a:endParaRPr lang="en-US" dirty="0"/>
          </a:p>
        </p:txBody>
      </p:sp>
    </p:spTree>
    <p:extLst>
      <p:ext uri="{BB962C8B-B14F-4D97-AF65-F5344CB8AC3E}">
        <p14:creationId xmlns:p14="http://schemas.microsoft.com/office/powerpoint/2010/main" val="2929023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6.jpe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0.jpe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ags" Target="../tags/tag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BFEB7E-554F-D0BC-D9CA-24FF8A277A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7C5B62-8F0A-A1D5-4F0B-EA43F6A4CD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C8A45F-16E9-1CA5-848F-9C5A5E5B09E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153531-AD5B-6445-81B7-829725DF2A48}" type="datetimeFigureOut">
              <a:rPr lang="en-US" smtClean="0"/>
              <a:t>3/11/2024</a:t>
            </a:fld>
            <a:endParaRPr lang="en-US" dirty="0"/>
          </a:p>
        </p:txBody>
      </p:sp>
      <p:sp>
        <p:nvSpPr>
          <p:cNvPr id="5" name="Footer Placeholder 4">
            <a:extLst>
              <a:ext uri="{FF2B5EF4-FFF2-40B4-BE49-F238E27FC236}">
                <a16:creationId xmlns:a16="http://schemas.microsoft.com/office/drawing/2014/main" id="{75FFB540-C17A-6387-6F65-0A29C79BC4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57E5DE7-4A46-8147-E798-977A6CABA21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69D1CD-62E6-DF4F-AAAA-2BCF9366F4BD}" type="slidenum">
              <a:rPr lang="en-US" smtClean="0"/>
              <a:t>‹#›</a:t>
            </a:fld>
            <a:endParaRPr lang="en-US" dirty="0"/>
          </a:p>
        </p:txBody>
      </p:sp>
    </p:spTree>
    <p:custDataLst>
      <p:tags r:id="rId16"/>
    </p:custDataLst>
    <p:extLst>
      <p:ext uri="{BB962C8B-B14F-4D97-AF65-F5344CB8AC3E}">
        <p14:creationId xmlns:p14="http://schemas.microsoft.com/office/powerpoint/2010/main" val="15703138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7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4"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239537-86AA-099D-9FA6-36E952F10AD1}"/>
              </a:ext>
            </a:extLst>
          </p:cNvPr>
          <p:cNvSpPr>
            <a:spLocks noGrp="1"/>
          </p:cNvSpPr>
          <p:nvPr>
            <p:ph type="title"/>
          </p:nvPr>
        </p:nvSpPr>
        <p:spPr>
          <a:xfrm>
            <a:off x="1979112" y="365125"/>
            <a:ext cx="9374688"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A50C8D-5E09-2869-25B5-BEEC39391B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CA7AB3-E64A-3AB2-3755-C39B55FD2D4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35BFCF-CC27-4146-9189-C0E730E16B69}" type="datetimeFigureOut">
              <a:rPr lang="en-US" smtClean="0"/>
              <a:t>3/11/2024</a:t>
            </a:fld>
            <a:endParaRPr lang="en-US" dirty="0"/>
          </a:p>
        </p:txBody>
      </p:sp>
      <p:sp>
        <p:nvSpPr>
          <p:cNvPr id="5" name="Footer Placeholder 4">
            <a:extLst>
              <a:ext uri="{FF2B5EF4-FFF2-40B4-BE49-F238E27FC236}">
                <a16:creationId xmlns:a16="http://schemas.microsoft.com/office/drawing/2014/main" id="{E18CB580-7036-4A0E-1539-4099EBB882C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F99E033-03B9-4979-FE07-953E7A095B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834F82-5425-A54B-BA8E-402623C57D9C}" type="slidenum">
              <a:rPr lang="en-US" smtClean="0"/>
              <a:t>‹#›</a:t>
            </a:fld>
            <a:endParaRPr lang="en-US" dirty="0"/>
          </a:p>
        </p:txBody>
      </p:sp>
    </p:spTree>
    <p:custDataLst>
      <p:tags r:id="rId14"/>
    </p:custDataLst>
    <p:extLst>
      <p:ext uri="{BB962C8B-B14F-4D97-AF65-F5344CB8AC3E}">
        <p14:creationId xmlns:p14="http://schemas.microsoft.com/office/powerpoint/2010/main" val="289143038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6EFB51-A5CC-A1A4-DA81-6D9F7915FC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D340FAA-5CD5-D9BB-E065-FEB6D51C89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0CC54-75B7-5042-785A-060CDAA8DAD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7AE437-BD24-3B45-B949-77A0E7DBECF7}" type="datetimeFigureOut">
              <a:rPr lang="en-US" smtClean="0"/>
              <a:t>3/11/2024</a:t>
            </a:fld>
            <a:endParaRPr lang="en-US" dirty="0"/>
          </a:p>
        </p:txBody>
      </p:sp>
      <p:sp>
        <p:nvSpPr>
          <p:cNvPr id="5" name="Footer Placeholder 4">
            <a:extLst>
              <a:ext uri="{FF2B5EF4-FFF2-40B4-BE49-F238E27FC236}">
                <a16:creationId xmlns:a16="http://schemas.microsoft.com/office/drawing/2014/main" id="{B7669AFC-D75A-62F4-62E0-36FB6675EE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17D3BD9-0C24-7A68-6FF6-B42E7E210C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A2560-7736-4E47-BB15-F5B700B56128}" type="slidenum">
              <a:rPr lang="en-US" smtClean="0"/>
              <a:t>‹#›</a:t>
            </a:fld>
            <a:endParaRPr lang="en-US" dirty="0"/>
          </a:p>
        </p:txBody>
      </p:sp>
    </p:spTree>
    <p:custDataLst>
      <p:tags r:id="rId14"/>
    </p:custDataLst>
    <p:extLst>
      <p:ext uri="{BB962C8B-B14F-4D97-AF65-F5344CB8AC3E}">
        <p14:creationId xmlns:p14="http://schemas.microsoft.com/office/powerpoint/2010/main" val="85133543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16.jpg"/><Relationship Id="rId2" Type="http://schemas.openxmlformats.org/officeDocument/2006/relationships/slideLayout" Target="../slideLayouts/slideLayout3.xml"/><Relationship Id="rId1" Type="http://schemas.openxmlformats.org/officeDocument/2006/relationships/tags" Target="../tags/tag30.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5.xml"/><Relationship Id="rId1" Type="http://schemas.openxmlformats.org/officeDocument/2006/relationships/tags" Target="../tags/tag39.xml"/><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11.xml"/><Relationship Id="rId7" Type="http://schemas.openxmlformats.org/officeDocument/2006/relationships/image" Target="../media/image28.svg"/><Relationship Id="rId2" Type="http://schemas.openxmlformats.org/officeDocument/2006/relationships/slideLayout" Target="../slideLayouts/slideLayout4.xml"/><Relationship Id="rId1" Type="http://schemas.openxmlformats.org/officeDocument/2006/relationships/tags" Target="../tags/tag40.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30.sv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3.jpeg"/><Relationship Id="rId2" Type="http://schemas.openxmlformats.org/officeDocument/2006/relationships/slideLayout" Target="../slideLayouts/slideLayout3.xml"/><Relationship Id="rId1" Type="http://schemas.openxmlformats.org/officeDocument/2006/relationships/tags" Target="../tags/tag41.xml"/><Relationship Id="rId6" Type="http://schemas.openxmlformats.org/officeDocument/2006/relationships/hyperlink" Target="http://www.21stcclcntac.org/"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16.jpg"/><Relationship Id="rId2" Type="http://schemas.openxmlformats.org/officeDocument/2006/relationships/slideLayout" Target="../slideLayouts/slideLayout3.xml"/><Relationship Id="rId1" Type="http://schemas.openxmlformats.org/officeDocument/2006/relationships/tags" Target="../tags/tag31.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3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5.xml"/><Relationship Id="rId7" Type="http://schemas.openxmlformats.org/officeDocument/2006/relationships/diagramColors" Target="../diagrams/colors1.xml"/><Relationship Id="rId2" Type="http://schemas.openxmlformats.org/officeDocument/2006/relationships/slideLayout" Target="../slideLayouts/slideLayout5.xml"/><Relationship Id="rId1" Type="http://schemas.openxmlformats.org/officeDocument/2006/relationships/tags" Target="../tags/tag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7.jp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9.xml"/><Relationship Id="rId1" Type="http://schemas.openxmlformats.org/officeDocument/2006/relationships/tags" Target="../tags/tag35.xml"/><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36.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ags" Target="../tags/tag37.xml"/><Relationship Id="rId4"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9.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38.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E45D5B00-F00A-0F9B-19A7-435D0EE729CF}"/>
              </a:ext>
            </a:extLst>
          </p:cNvPr>
          <p:cNvSpPr>
            <a:spLocks noGrp="1"/>
          </p:cNvSpPr>
          <p:nvPr>
            <p:ph type="body" idx="1"/>
          </p:nvPr>
        </p:nvSpPr>
        <p:spPr>
          <a:xfrm>
            <a:off x="2560320" y="2545810"/>
            <a:ext cx="6643254" cy="2368304"/>
          </a:xfrm>
        </p:spPr>
        <p:txBody>
          <a:bodyPr vert="horz" lIns="91440" tIns="45720" rIns="91440" bIns="45720" rtlCol="0" anchor="t">
            <a:noAutofit/>
          </a:bodyPr>
          <a:lstStyle/>
          <a:p>
            <a:pPr algn="r">
              <a:spcBef>
                <a:spcPts val="0"/>
              </a:spcBef>
            </a:pPr>
            <a:r>
              <a:rPr kumimoji="0" lang="en-US" sz="5400" i="0" u="none" strike="noStrike" kern="1200" cap="none" spc="0" normalizeH="0" baseline="0" noProof="0" dirty="0">
                <a:ln>
                  <a:noFill/>
                </a:ln>
                <a:solidFill>
                  <a:srgbClr val="27A9E0"/>
                </a:solidFill>
                <a:effectLst/>
                <a:uLnTx/>
                <a:uFillTx/>
                <a:latin typeface="+mj-lt"/>
                <a:ea typeface="+mj-ea"/>
                <a:cs typeface="Helvetica"/>
              </a:rPr>
              <a:t>Embedding Academics</a:t>
            </a:r>
            <a:r>
              <a:rPr lang="en-US" sz="5400" dirty="0">
                <a:solidFill>
                  <a:srgbClr val="27A9E0"/>
                </a:solidFill>
                <a:latin typeface="+mj-lt"/>
                <a:ea typeface="+mj-ea"/>
                <a:cs typeface="Helvetica"/>
              </a:rPr>
              <a:t> </a:t>
            </a:r>
            <a:r>
              <a:rPr kumimoji="0" lang="en-US" sz="5400" i="0" u="none" strike="noStrike" kern="1200" cap="none" spc="0" normalizeH="0" baseline="0" noProof="0" dirty="0">
                <a:ln>
                  <a:noFill/>
                </a:ln>
                <a:solidFill>
                  <a:srgbClr val="27A9E0"/>
                </a:solidFill>
                <a:effectLst/>
                <a:uLnTx/>
                <a:uFillTx/>
                <a:latin typeface="+mj-lt"/>
                <a:ea typeface="+mj-ea"/>
                <a:cs typeface="Helvetica"/>
              </a:rPr>
              <a:t>Into Enrichment Activities</a:t>
            </a:r>
            <a:endParaRPr lang="en-US" sz="5400" dirty="0">
              <a:solidFill>
                <a:srgbClr val="27A9E0"/>
              </a:solidFill>
              <a:latin typeface="+mj-lt"/>
              <a:ea typeface="Calibri"/>
              <a:cs typeface="Calibri"/>
            </a:endParaRPr>
          </a:p>
        </p:txBody>
      </p:sp>
      <p:pic>
        <p:nvPicPr>
          <p:cNvPr id="58" name="Picture Placeholder 57" descr="Teacher high-fiving young student">
            <a:extLst>
              <a:ext uri="{FF2B5EF4-FFF2-40B4-BE49-F238E27FC236}">
                <a16:creationId xmlns:a16="http://schemas.microsoft.com/office/drawing/2014/main" id="{692892BF-4FB4-E8D2-B6D3-C3D3B7971F29}"/>
              </a:ext>
            </a:extLst>
          </p:cNvPr>
          <p:cNvPicPr>
            <a:picLocks noGrp="1" noChangeAspect="1"/>
          </p:cNvPicPr>
          <p:nvPr>
            <p:ph type="pic" sz="quarter" idx="20"/>
          </p:nvPr>
        </p:nvPicPr>
        <p:blipFill>
          <a:blip r:embed="rId4"/>
          <a:srcRect l="15770" r="15770"/>
          <a:stretch>
            <a:fillRect/>
          </a:stretch>
        </p:blipFill>
        <p:spPr/>
      </p:pic>
      <p:pic>
        <p:nvPicPr>
          <p:cNvPr id="52" name="Picture Placeholder 51" descr="Teacher and students in music class">
            <a:extLst>
              <a:ext uri="{FF2B5EF4-FFF2-40B4-BE49-F238E27FC236}">
                <a16:creationId xmlns:a16="http://schemas.microsoft.com/office/drawing/2014/main" id="{DF9176ED-B17E-E289-2B8C-5D8C0AE5C18E}"/>
              </a:ext>
            </a:extLst>
          </p:cNvPr>
          <p:cNvPicPr>
            <a:picLocks noGrp="1" noChangeAspect="1"/>
          </p:cNvPicPr>
          <p:nvPr>
            <p:ph type="pic" sz="quarter" idx="18"/>
          </p:nvPr>
        </p:nvPicPr>
        <p:blipFill>
          <a:blip r:embed="rId5">
            <a:extLst>
              <a:ext uri="{BEBA8EAE-BF5A-486C-A8C5-ECC9F3942E4B}">
                <a14:imgProps xmlns:a14="http://schemas.microsoft.com/office/drawing/2010/main">
                  <a14:imgLayer r:embed="rId6">
                    <a14:imgEffect>
                      <a14:colorTemperature colorTemp="5900"/>
                    </a14:imgEffect>
                    <a14:imgEffect>
                      <a14:saturation sat="66000"/>
                    </a14:imgEffect>
                  </a14:imgLayer>
                </a14:imgProps>
              </a:ext>
            </a:extLst>
          </a:blip>
          <a:srcRect l="14368" r="14368"/>
          <a:stretch>
            <a:fillRect/>
          </a:stretch>
        </p:blipFill>
        <p:spPr/>
      </p:pic>
      <p:pic>
        <p:nvPicPr>
          <p:cNvPr id="15" name="Picture Placeholder 14" descr="Two people planting a plant&#10;&#10;Description automatically generated">
            <a:extLst>
              <a:ext uri="{FF2B5EF4-FFF2-40B4-BE49-F238E27FC236}">
                <a16:creationId xmlns:a16="http://schemas.microsoft.com/office/drawing/2014/main" id="{F2427FF7-A19D-5F74-9D01-C7CA78E68F5A}"/>
              </a:ext>
            </a:extLst>
          </p:cNvPr>
          <p:cNvPicPr>
            <a:picLocks noGrp="1" noChangeAspect="1"/>
          </p:cNvPicPr>
          <p:nvPr>
            <p:ph type="pic" sz="quarter" idx="19"/>
          </p:nvPr>
        </p:nvPicPr>
        <p:blipFill>
          <a:blip r:embed="rId7"/>
          <a:srcRect l="15770" r="15770"/>
          <a:stretch>
            <a:fillRect/>
          </a:stretch>
        </p:blipFill>
        <p:spPr/>
      </p:pic>
    </p:spTree>
    <p:custDataLst>
      <p:tags r:id="rId1"/>
    </p:custDataLst>
    <p:extLst>
      <p:ext uri="{BB962C8B-B14F-4D97-AF65-F5344CB8AC3E}">
        <p14:creationId xmlns:p14="http://schemas.microsoft.com/office/powerpoint/2010/main" val="4028465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A08F0-2533-6419-7820-F36A6BE7283C}"/>
              </a:ext>
            </a:extLst>
          </p:cNvPr>
          <p:cNvSpPr>
            <a:spLocks noGrp="1"/>
          </p:cNvSpPr>
          <p:nvPr>
            <p:ph type="title"/>
          </p:nvPr>
        </p:nvSpPr>
        <p:spPr/>
        <p:txBody>
          <a:bodyPr/>
          <a:lstStyle/>
          <a:p>
            <a:r>
              <a:rPr lang="en-US" dirty="0"/>
              <a:t>Extending the Learning</a:t>
            </a:r>
          </a:p>
        </p:txBody>
      </p:sp>
      <p:sp>
        <p:nvSpPr>
          <p:cNvPr id="6" name="Content Placeholder 2">
            <a:extLst>
              <a:ext uri="{FF2B5EF4-FFF2-40B4-BE49-F238E27FC236}">
                <a16:creationId xmlns:a16="http://schemas.microsoft.com/office/drawing/2014/main" id="{85719E5D-7ECE-8D99-AAEA-59BE52775A2B}"/>
              </a:ext>
            </a:extLst>
          </p:cNvPr>
          <p:cNvSpPr>
            <a:spLocks noGrp="1"/>
          </p:cNvSpPr>
          <p:nvPr>
            <p:ph sz="half" idx="1"/>
          </p:nvPr>
        </p:nvSpPr>
        <p:spPr>
          <a:xfrm>
            <a:off x="1175657" y="2125393"/>
            <a:ext cx="5094515" cy="4051570"/>
          </a:xfrm>
        </p:spPr>
        <p:txBody>
          <a:bodyPr>
            <a:normAutofit/>
          </a:bodyPr>
          <a:lstStyle/>
          <a:p>
            <a:pPr marL="393700" indent="-393700"/>
            <a:r>
              <a:rPr lang="en-US" sz="3200" dirty="0"/>
              <a:t>Project-based learning </a:t>
            </a:r>
          </a:p>
          <a:p>
            <a:pPr marL="393700" indent="-393700"/>
            <a:endParaRPr lang="en-US" sz="800" dirty="0"/>
          </a:p>
          <a:p>
            <a:pPr marL="393700" indent="-393700"/>
            <a:r>
              <a:rPr lang="en-US" sz="3200" dirty="0"/>
              <a:t>College and career connections</a:t>
            </a:r>
          </a:p>
          <a:p>
            <a:pPr marL="393700" indent="-393700"/>
            <a:endParaRPr lang="en-US" sz="800" dirty="0"/>
          </a:p>
          <a:p>
            <a:pPr marL="393700" indent="-393700"/>
            <a:r>
              <a:rPr lang="en-US" sz="3200" dirty="0"/>
              <a:t>Service learning</a:t>
            </a:r>
          </a:p>
        </p:txBody>
      </p:sp>
      <p:pic>
        <p:nvPicPr>
          <p:cNvPr id="10" name="Content Placeholder 9">
            <a:extLst>
              <a:ext uri="{FF2B5EF4-FFF2-40B4-BE49-F238E27FC236}">
                <a16:creationId xmlns:a16="http://schemas.microsoft.com/office/drawing/2014/main" id="{817E8C21-8F39-8EE6-6706-1125883B44F1}"/>
              </a:ext>
            </a:extLst>
          </p:cNvPr>
          <p:cNvPicPr>
            <a:picLocks noGrp="1" noChangeAspect="1"/>
          </p:cNvPicPr>
          <p:nvPr>
            <p:ph sz="half" idx="2"/>
          </p:nvPr>
        </p:nvPicPr>
        <p:blipFill rotWithShape="1">
          <a:blip r:embed="rId4"/>
          <a:srcRect l="13656" r="7353"/>
          <a:stretch/>
        </p:blipFill>
        <p:spPr>
          <a:xfrm>
            <a:off x="6455230" y="1879730"/>
            <a:ext cx="4561113" cy="3849450"/>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350703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90990-EE7E-F3C1-3A7C-44694E674CBA}"/>
              </a:ext>
            </a:extLst>
          </p:cNvPr>
          <p:cNvSpPr>
            <a:spLocks noGrp="1"/>
          </p:cNvSpPr>
          <p:nvPr>
            <p:ph type="title"/>
          </p:nvPr>
        </p:nvSpPr>
        <p:spPr>
          <a:xfrm>
            <a:off x="2633472" y="329734"/>
            <a:ext cx="8743778" cy="1325563"/>
          </a:xfrm>
        </p:spPr>
        <p:txBody>
          <a:bodyPr/>
          <a:lstStyle/>
          <a:p>
            <a:pPr algn="l"/>
            <a:r>
              <a:rPr lang="en-US" dirty="0"/>
              <a:t>Next Steps</a:t>
            </a:r>
          </a:p>
        </p:txBody>
      </p:sp>
      <p:sp>
        <p:nvSpPr>
          <p:cNvPr id="4" name="Content Placeholder 4">
            <a:extLst>
              <a:ext uri="{FF2B5EF4-FFF2-40B4-BE49-F238E27FC236}">
                <a16:creationId xmlns:a16="http://schemas.microsoft.com/office/drawing/2014/main" id="{77A5BAD7-445F-0249-4018-0AA7D638440F}"/>
              </a:ext>
            </a:extLst>
          </p:cNvPr>
          <p:cNvSpPr txBox="1">
            <a:spLocks/>
          </p:cNvSpPr>
          <p:nvPr/>
        </p:nvSpPr>
        <p:spPr>
          <a:xfrm>
            <a:off x="4129873" y="1933045"/>
            <a:ext cx="7862835" cy="409847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3000"/>
              </a:spcAft>
              <a:buNone/>
            </a:pPr>
            <a:r>
              <a:rPr lang="en-US" sz="3600" dirty="0"/>
              <a:t>What will you do first to incorporate academics into enrichment activities?</a:t>
            </a:r>
          </a:p>
          <a:p>
            <a:pPr marL="0" indent="0">
              <a:lnSpc>
                <a:spcPct val="100000"/>
              </a:lnSpc>
              <a:spcAft>
                <a:spcPts val="3000"/>
              </a:spcAft>
              <a:buNone/>
            </a:pPr>
            <a:r>
              <a:rPr lang="en-US" sz="3600" dirty="0"/>
              <a:t>What challenges might you have?</a:t>
            </a:r>
          </a:p>
          <a:p>
            <a:pPr marL="0" indent="0">
              <a:lnSpc>
                <a:spcPct val="100000"/>
              </a:lnSpc>
              <a:spcAft>
                <a:spcPts val="3000"/>
              </a:spcAft>
              <a:buNone/>
            </a:pPr>
            <a:r>
              <a:rPr lang="en-US" sz="3600" dirty="0"/>
              <a:t>What supports do you need?</a:t>
            </a:r>
          </a:p>
          <a:p>
            <a:pPr marL="347663" indent="-347663">
              <a:lnSpc>
                <a:spcPct val="100000"/>
              </a:lnSpc>
              <a:spcAft>
                <a:spcPts val="1200"/>
              </a:spcAft>
            </a:pPr>
            <a:endParaRPr lang="en-US" sz="3600" dirty="0">
              <a:solidFill>
                <a:schemeClr val="tx1">
                  <a:lumMod val="65000"/>
                  <a:lumOff val="35000"/>
                </a:schemeClr>
              </a:solidFill>
            </a:endParaRPr>
          </a:p>
        </p:txBody>
      </p:sp>
      <p:pic>
        <p:nvPicPr>
          <p:cNvPr id="9" name="Graphic 8" descr="Climbing with solid fill">
            <a:extLst>
              <a:ext uri="{FF2B5EF4-FFF2-40B4-BE49-F238E27FC236}">
                <a16:creationId xmlns:a16="http://schemas.microsoft.com/office/drawing/2014/main" id="{6DF3B2C5-EC60-9750-5923-16492EA552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3006991" y="3354407"/>
            <a:ext cx="914400" cy="914400"/>
          </a:xfrm>
          <a:prstGeom prst="rect">
            <a:avLst/>
          </a:prstGeom>
        </p:spPr>
      </p:pic>
      <p:pic>
        <p:nvPicPr>
          <p:cNvPr id="11" name="Graphic 10" descr="Dance steps with solid fill">
            <a:extLst>
              <a:ext uri="{FF2B5EF4-FFF2-40B4-BE49-F238E27FC236}">
                <a16:creationId xmlns:a16="http://schemas.microsoft.com/office/drawing/2014/main" id="{1A41E6EF-FCED-1D4C-C12E-8427171AD46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918742">
            <a:off x="3006723" y="1990890"/>
            <a:ext cx="914400" cy="914400"/>
          </a:xfrm>
          <a:prstGeom prst="rect">
            <a:avLst/>
          </a:prstGeom>
        </p:spPr>
      </p:pic>
      <p:pic>
        <p:nvPicPr>
          <p:cNvPr id="13" name="Graphic 12" descr="Open hand with solid fill">
            <a:extLst>
              <a:ext uri="{FF2B5EF4-FFF2-40B4-BE49-F238E27FC236}">
                <a16:creationId xmlns:a16="http://schemas.microsoft.com/office/drawing/2014/main" id="{77519553-673B-595E-2607-A6F48B928E6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006991" y="4613414"/>
            <a:ext cx="947414" cy="947414"/>
          </a:xfrm>
          <a:prstGeom prst="rect">
            <a:avLst/>
          </a:prstGeom>
        </p:spPr>
      </p:pic>
    </p:spTree>
    <p:custDataLst>
      <p:tags r:id="rId1"/>
    </p:custDataLst>
    <p:extLst>
      <p:ext uri="{BB962C8B-B14F-4D97-AF65-F5344CB8AC3E}">
        <p14:creationId xmlns:p14="http://schemas.microsoft.com/office/powerpoint/2010/main" val="2633347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803CD9-3D72-D1DF-5E19-6C768684E70B}"/>
              </a:ext>
            </a:extLst>
          </p:cNvPr>
          <p:cNvSpPr>
            <a:spLocks noGrp="1"/>
          </p:cNvSpPr>
          <p:nvPr>
            <p:ph type="body" idx="1"/>
          </p:nvPr>
        </p:nvSpPr>
        <p:spPr>
          <a:xfrm>
            <a:off x="2630466" y="5394258"/>
            <a:ext cx="7036048" cy="695392"/>
          </a:xfrm>
        </p:spPr>
        <p:txBody>
          <a:bodyPr vert="horz" lIns="91440" tIns="45720" rIns="91440" bIns="45720" rtlCol="0" anchor="t">
            <a:normAutofit fontScale="32500" lnSpcReduction="20000"/>
          </a:bodyPr>
          <a:lstStyle/>
          <a:p>
            <a:br>
              <a:rPr lang="en-US" sz="900">
                <a:solidFill>
                  <a:srgbClr val="9E2064"/>
                </a:solidFill>
                <a:latin typeface="Calibri Light"/>
                <a:ea typeface="Calibri Light"/>
                <a:cs typeface="Calibri Light"/>
              </a:rPr>
            </a:br>
            <a:br>
              <a:rPr lang="en-US" sz="3200">
                <a:solidFill>
                  <a:srgbClr val="9E2064"/>
                </a:solidFill>
                <a:latin typeface="Calibri Light"/>
                <a:ea typeface="Calibri Light"/>
                <a:cs typeface="Calibri Light"/>
              </a:rPr>
            </a:br>
            <a:endParaRPr lang="en-US" sz="3200">
              <a:latin typeface="Calibri Light"/>
              <a:ea typeface="Calibri Light"/>
              <a:cs typeface="Calibri Light"/>
            </a:endParaRPr>
          </a:p>
          <a:p>
            <a:br>
              <a:rPr lang="en-US" sz="3200">
                <a:solidFill>
                  <a:srgbClr val="9E2064"/>
                </a:solidFill>
                <a:latin typeface="Calibri Light"/>
                <a:ea typeface="Calibri Light"/>
                <a:cs typeface="Calibri Light"/>
              </a:rPr>
            </a:br>
            <a:r>
              <a:rPr lang="en-US" sz="3200">
                <a:solidFill>
                  <a:srgbClr val="9E2064"/>
                </a:solidFill>
                <a:latin typeface="Calibri Light"/>
                <a:ea typeface="Calibri Light"/>
                <a:cs typeface="Calibri Light"/>
              </a:rPr>
              <a:t> </a:t>
            </a:r>
            <a:endParaRPr lang="en-US">
              <a:solidFill>
                <a:srgbClr val="9E2064"/>
              </a:solidFill>
              <a:ea typeface="Calibri"/>
              <a:cs typeface="Calibri"/>
            </a:endParaRPr>
          </a:p>
        </p:txBody>
      </p:sp>
      <p:sp>
        <p:nvSpPr>
          <p:cNvPr id="6" name="Content Placeholder 2">
            <a:extLst>
              <a:ext uri="{FF2B5EF4-FFF2-40B4-BE49-F238E27FC236}">
                <a16:creationId xmlns:a16="http://schemas.microsoft.com/office/drawing/2014/main" id="{35569584-9B6D-3CE9-FED3-B4D7DC771F5E}"/>
              </a:ext>
            </a:extLst>
          </p:cNvPr>
          <p:cNvSpPr txBox="1">
            <a:spLocks/>
          </p:cNvSpPr>
          <p:nvPr/>
        </p:nvSpPr>
        <p:spPr>
          <a:xfrm>
            <a:off x="2630466" y="1251482"/>
            <a:ext cx="8772495" cy="5228339"/>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l">
              <a:spcBef>
                <a:spcPts val="0"/>
              </a:spcBef>
              <a:spcAft>
                <a:spcPts val="600"/>
              </a:spcAft>
            </a:pPr>
            <a:r>
              <a:rPr lang="en-US" sz="2800" dirty="0">
                <a:solidFill>
                  <a:srgbClr val="0070C0"/>
                </a:solidFill>
                <a:latin typeface="Calibri Light"/>
                <a:ea typeface="Calibri Light"/>
                <a:cs typeface="Calibri Light"/>
              </a:rPr>
              <a:t>Stay informed about learning opportunities and resources for out-of-school time programs:</a:t>
            </a:r>
          </a:p>
          <a:p>
            <a:pPr algn="l"/>
            <a:endParaRPr lang="en-US" sz="2800" dirty="0">
              <a:solidFill>
                <a:srgbClr val="0070C0"/>
              </a:solidFill>
              <a:latin typeface="Calibri Light"/>
              <a:ea typeface="Calibri Light"/>
              <a:cs typeface="Calibri Light"/>
            </a:endParaRPr>
          </a:p>
          <a:p>
            <a:pPr algn="l"/>
            <a:endParaRPr lang="en-US" sz="3200" b="1" dirty="0">
              <a:solidFill>
                <a:srgbClr val="0070C0"/>
              </a:solidFill>
              <a:latin typeface="Calibri Light"/>
              <a:ea typeface="Calibri Light"/>
              <a:cs typeface="Calibri Light"/>
            </a:endParaRPr>
          </a:p>
          <a:p>
            <a:pPr algn="l"/>
            <a:endParaRPr lang="en-US" sz="3200" b="1" dirty="0">
              <a:solidFill>
                <a:srgbClr val="0070C0"/>
              </a:solidFill>
              <a:latin typeface="Calibri Light"/>
              <a:ea typeface="Calibri Light"/>
              <a:cs typeface="Calibri Light"/>
            </a:endParaRPr>
          </a:p>
          <a:p>
            <a:endParaRPr lang="en-US" sz="4400" dirty="0">
              <a:solidFill>
                <a:srgbClr val="0070C0"/>
              </a:solidFill>
              <a:latin typeface="Calibri Light"/>
              <a:ea typeface="Calibri Light"/>
              <a:cs typeface="Calibri Light"/>
            </a:endParaRPr>
          </a:p>
        </p:txBody>
      </p:sp>
      <p:sp>
        <p:nvSpPr>
          <p:cNvPr id="8" name="TextBox 7">
            <a:extLst>
              <a:ext uri="{FF2B5EF4-FFF2-40B4-BE49-F238E27FC236}">
                <a16:creationId xmlns:a16="http://schemas.microsoft.com/office/drawing/2014/main" id="{EC3F2003-0DC0-8786-D301-F1BEBDF239BA}"/>
              </a:ext>
            </a:extLst>
          </p:cNvPr>
          <p:cNvSpPr txBox="1"/>
          <p:nvPr/>
        </p:nvSpPr>
        <p:spPr>
          <a:xfrm>
            <a:off x="6530028" y="4621472"/>
            <a:ext cx="384112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070C0"/>
                </a:solidFill>
                <a:latin typeface="Calibri"/>
                <a:ea typeface="Calibri"/>
                <a:cs typeface="Calibri"/>
              </a:rPr>
              <a:t>LinkedIn: </a:t>
            </a:r>
            <a:r>
              <a:rPr lang="en-US" sz="2800">
                <a:solidFill>
                  <a:srgbClr val="27A9E0"/>
                </a:solidFill>
                <a:latin typeface="Calibri"/>
                <a:ea typeface="Calibri"/>
                <a:cs typeface="Calibri"/>
              </a:rPr>
              <a:t>21stCCLC NTAC</a:t>
            </a:r>
          </a:p>
        </p:txBody>
      </p:sp>
      <p:sp>
        <p:nvSpPr>
          <p:cNvPr id="9" name="TextBox 8">
            <a:extLst>
              <a:ext uri="{FF2B5EF4-FFF2-40B4-BE49-F238E27FC236}">
                <a16:creationId xmlns:a16="http://schemas.microsoft.com/office/drawing/2014/main" id="{BBC3520D-4F6D-A323-B898-5A4624AB8EB5}"/>
              </a:ext>
            </a:extLst>
          </p:cNvPr>
          <p:cNvSpPr txBox="1"/>
          <p:nvPr/>
        </p:nvSpPr>
        <p:spPr>
          <a:xfrm>
            <a:off x="7189614" y="3616759"/>
            <a:ext cx="3418609"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070C0"/>
                </a:solidFill>
                <a:latin typeface="Calibri"/>
                <a:ea typeface="Calibri"/>
                <a:cs typeface="Calibri"/>
              </a:rPr>
              <a:t>X: </a:t>
            </a:r>
            <a:r>
              <a:rPr lang="en-US" sz="2800">
                <a:solidFill>
                  <a:srgbClr val="27A9E0"/>
                </a:solidFill>
                <a:latin typeface="Calibri"/>
                <a:ea typeface="Calibri"/>
                <a:cs typeface="Calibri"/>
              </a:rPr>
              <a:t>@21stCCLC_NTAC </a:t>
            </a:r>
            <a:r>
              <a:rPr lang="en-US" sz="2700">
                <a:solidFill>
                  <a:srgbClr val="27A9E0"/>
                </a:solidFill>
                <a:latin typeface="Calibri"/>
                <a:ea typeface="Calibri"/>
                <a:cs typeface="Calibri"/>
              </a:rPr>
              <a:t>​</a:t>
            </a:r>
          </a:p>
        </p:txBody>
      </p:sp>
      <p:pic>
        <p:nvPicPr>
          <p:cNvPr id="13" name="Picture 12" descr="A qr code on a white background&#10;&#10;Description automatically generated">
            <a:extLst>
              <a:ext uri="{FF2B5EF4-FFF2-40B4-BE49-F238E27FC236}">
                <a16:creationId xmlns:a16="http://schemas.microsoft.com/office/drawing/2014/main" id="{82EDD1F3-5C3B-CC08-C8A4-2B911CFD3F35}"/>
              </a:ext>
            </a:extLst>
          </p:cNvPr>
          <p:cNvPicPr>
            <a:picLocks noChangeAspect="1"/>
          </p:cNvPicPr>
          <p:nvPr/>
        </p:nvPicPr>
        <p:blipFill>
          <a:blip r:embed="rId4"/>
          <a:stretch>
            <a:fillRect/>
          </a:stretch>
        </p:blipFill>
        <p:spPr>
          <a:xfrm>
            <a:off x="10371156" y="2424287"/>
            <a:ext cx="846668" cy="846668"/>
          </a:xfrm>
          <a:prstGeom prst="rect">
            <a:avLst/>
          </a:prstGeom>
        </p:spPr>
      </p:pic>
      <p:pic>
        <p:nvPicPr>
          <p:cNvPr id="15" name="Picture 14" descr="A qr code on a white background&#10;&#10;Description automatically generated">
            <a:extLst>
              <a:ext uri="{FF2B5EF4-FFF2-40B4-BE49-F238E27FC236}">
                <a16:creationId xmlns:a16="http://schemas.microsoft.com/office/drawing/2014/main" id="{3E3B3CAA-758B-3B7D-559E-14DF125C78F9}"/>
              </a:ext>
            </a:extLst>
          </p:cNvPr>
          <p:cNvPicPr>
            <a:picLocks noChangeAspect="1"/>
          </p:cNvPicPr>
          <p:nvPr/>
        </p:nvPicPr>
        <p:blipFill>
          <a:blip r:embed="rId5"/>
          <a:stretch>
            <a:fillRect/>
          </a:stretch>
        </p:blipFill>
        <p:spPr>
          <a:xfrm>
            <a:off x="10371156" y="3429000"/>
            <a:ext cx="846668" cy="846668"/>
          </a:xfrm>
          <a:prstGeom prst="rect">
            <a:avLst/>
          </a:prstGeom>
        </p:spPr>
      </p:pic>
      <p:sp>
        <p:nvSpPr>
          <p:cNvPr id="17" name="TextBox 16">
            <a:extLst>
              <a:ext uri="{FF2B5EF4-FFF2-40B4-BE49-F238E27FC236}">
                <a16:creationId xmlns:a16="http://schemas.microsoft.com/office/drawing/2014/main" id="{645777B5-16C0-FD06-A048-F90C9D370D7F}"/>
              </a:ext>
            </a:extLst>
          </p:cNvPr>
          <p:cNvSpPr txBox="1"/>
          <p:nvPr/>
        </p:nvSpPr>
        <p:spPr>
          <a:xfrm>
            <a:off x="8418178" y="2565879"/>
            <a:ext cx="195297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070C0"/>
                </a:solidFill>
                <a:latin typeface="Calibri Light"/>
                <a:ea typeface="Calibri Light"/>
                <a:cs typeface="Calibri Light"/>
              </a:rPr>
              <a:t>Newsletter</a:t>
            </a:r>
            <a:endParaRPr lang="en-US" sz="2800">
              <a:solidFill>
                <a:srgbClr val="0070C0"/>
              </a:solidFill>
            </a:endParaRPr>
          </a:p>
        </p:txBody>
      </p:sp>
      <p:sp>
        <p:nvSpPr>
          <p:cNvPr id="18" name="Title 1">
            <a:extLst>
              <a:ext uri="{FF2B5EF4-FFF2-40B4-BE49-F238E27FC236}">
                <a16:creationId xmlns:a16="http://schemas.microsoft.com/office/drawing/2014/main" id="{B4CE152F-4B92-F803-1D19-DF767BCB8439}"/>
              </a:ext>
            </a:extLst>
          </p:cNvPr>
          <p:cNvSpPr>
            <a:spLocks noGrp="1"/>
          </p:cNvSpPr>
          <p:nvPr>
            <p:ph type="title"/>
          </p:nvPr>
        </p:nvSpPr>
        <p:spPr>
          <a:xfrm>
            <a:off x="2235199" y="5492348"/>
            <a:ext cx="9506557" cy="1156891"/>
          </a:xfrm>
        </p:spPr>
        <p:txBody>
          <a:bodyPr>
            <a:noAutofit/>
          </a:bodyPr>
          <a:lstStyle/>
          <a:p>
            <a:pPr algn="l"/>
            <a:r>
              <a:rPr lang="en-US" sz="1200">
                <a:latin typeface="+mn-lt"/>
                <a:cs typeface="Calibri"/>
              </a:rPr>
              <a:t>This resource was developed in 2024 by the Nita M. Lowey 21</a:t>
            </a:r>
            <a:r>
              <a:rPr lang="en-US" sz="1200" baseline="30000">
                <a:latin typeface="+mn-lt"/>
                <a:cs typeface="Calibri"/>
              </a:rPr>
              <a:t>st</a:t>
            </a:r>
            <a:r>
              <a:rPr lang="en-US" sz="1200">
                <a:latin typeface="+mn-lt"/>
                <a:cs typeface="Calibri"/>
              </a:rPr>
              <a:t> Century Community Learning Centers (21</a:t>
            </a:r>
            <a:r>
              <a:rPr lang="en-US" sz="1200" baseline="30000">
                <a:latin typeface="+mn-lt"/>
                <a:cs typeface="Calibri"/>
              </a:rPr>
              <a:t>st </a:t>
            </a:r>
            <a:r>
              <a:rPr lang="en-US" sz="1200">
                <a:latin typeface="+mn-lt"/>
                <a:cs typeface="Calibri"/>
              </a:rPr>
              <a:t>CCLC) National Technical Assistance Center (NTAC), funded under a grant from the U.S. Department of Education (Department) and administered by Synergy Enterprises, Inc. under Cooperative Agreement No. 287E230009 with the Department’s Office of Elementary and Secondary Education. Opinions expressed herein do not necessarily reflect the position or policy of the Department, nor does mention of trade names, commercial products, or organizations imply endorsement by the Department or the federal government. </a:t>
            </a:r>
            <a:r>
              <a:rPr lang="en-US" sz="1200">
                <a:latin typeface="+mn-lt"/>
                <a:ea typeface="+mj-lt"/>
                <a:cs typeface="+mj-lt"/>
              </a:rPr>
              <a:t>This resource is in the public domain and is available at </a:t>
            </a:r>
            <a:r>
              <a:rPr lang="en-US" sz="1200">
                <a:latin typeface="+mn-lt"/>
                <a:cs typeface="Calibri"/>
                <a:hlinkClick r:id="rId6"/>
              </a:rPr>
              <a:t>21stcclcntac.org</a:t>
            </a:r>
            <a:r>
              <a:rPr lang="en-US" sz="1200">
                <a:latin typeface="+mn-lt"/>
                <a:ea typeface="+mj-lt"/>
                <a:cs typeface="+mj-lt"/>
              </a:rPr>
              <a:t>. Authorization to reproduce it in whole or in part is granted.</a:t>
            </a:r>
            <a:endParaRPr lang="en-US" sz="1200">
              <a:solidFill>
                <a:srgbClr val="9E2065"/>
              </a:solidFill>
              <a:latin typeface="+mn-lt"/>
              <a:cs typeface="Calibri Light" panose="020F0302020204030204"/>
            </a:endParaRPr>
          </a:p>
        </p:txBody>
      </p:sp>
      <p:sp>
        <p:nvSpPr>
          <p:cNvPr id="19" name="TextBox 18">
            <a:extLst>
              <a:ext uri="{FF2B5EF4-FFF2-40B4-BE49-F238E27FC236}">
                <a16:creationId xmlns:a16="http://schemas.microsoft.com/office/drawing/2014/main" id="{196D5A23-323B-0372-2684-3E89F18B0D94}"/>
              </a:ext>
            </a:extLst>
          </p:cNvPr>
          <p:cNvSpPr txBox="1"/>
          <p:nvPr/>
        </p:nvSpPr>
        <p:spPr>
          <a:xfrm>
            <a:off x="2630466" y="3494994"/>
            <a:ext cx="384112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0070C0"/>
                </a:solidFill>
                <a:latin typeface="Calibri Light"/>
                <a:ea typeface="Calibri Light"/>
                <a:cs typeface="Calibri Light"/>
              </a:rPr>
              <a:t>Email: </a:t>
            </a:r>
          </a:p>
          <a:p>
            <a:r>
              <a:rPr lang="en-US" sz="2800">
                <a:solidFill>
                  <a:srgbClr val="27A9E0"/>
                </a:solidFill>
                <a:latin typeface="Calibri Light"/>
                <a:ea typeface="Calibri Light"/>
                <a:cs typeface="Calibri Light"/>
              </a:rPr>
              <a:t>info@21stcclcntac.org</a:t>
            </a:r>
            <a:endParaRPr lang="en-US" sz="2800">
              <a:solidFill>
                <a:srgbClr val="27A9E0"/>
              </a:solidFill>
              <a:ea typeface="Calibri"/>
              <a:cs typeface="Calibri"/>
            </a:endParaRPr>
          </a:p>
        </p:txBody>
      </p:sp>
      <p:sp>
        <p:nvSpPr>
          <p:cNvPr id="20" name="TextBox 19">
            <a:extLst>
              <a:ext uri="{FF2B5EF4-FFF2-40B4-BE49-F238E27FC236}">
                <a16:creationId xmlns:a16="http://schemas.microsoft.com/office/drawing/2014/main" id="{85872149-1AF2-0DEE-AC5D-A3944161C0F3}"/>
              </a:ext>
            </a:extLst>
          </p:cNvPr>
          <p:cNvSpPr txBox="1"/>
          <p:nvPr/>
        </p:nvSpPr>
        <p:spPr>
          <a:xfrm>
            <a:off x="2630466" y="2296163"/>
            <a:ext cx="4707440"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solidFill>
                  <a:srgbClr val="0070C0"/>
                </a:solidFill>
                <a:latin typeface="Calibri Light"/>
                <a:ea typeface="Calibri Light"/>
                <a:cs typeface="Calibri Light"/>
              </a:rPr>
              <a:t>Website:</a:t>
            </a:r>
          </a:p>
          <a:p>
            <a:r>
              <a:rPr lang="en-US" sz="2800" dirty="0">
                <a:solidFill>
                  <a:srgbClr val="27A9E0"/>
                </a:solidFill>
                <a:latin typeface="Calibri Light"/>
                <a:ea typeface="Calibri Light"/>
                <a:cs typeface="Calibri Light"/>
              </a:rPr>
              <a:t>www.21stcclcntac.org</a:t>
            </a:r>
            <a:endParaRPr lang="en-US" sz="2800" dirty="0">
              <a:solidFill>
                <a:srgbClr val="27A9E0"/>
              </a:solidFill>
              <a:ea typeface="Calibri"/>
              <a:cs typeface="Calibri"/>
            </a:endParaRPr>
          </a:p>
        </p:txBody>
      </p:sp>
      <p:pic>
        <p:nvPicPr>
          <p:cNvPr id="1026" name="Picture 2" descr="A qr code on a white background&#10;&#10;Description automatically generated">
            <a:extLst>
              <a:ext uri="{FF2B5EF4-FFF2-40B4-BE49-F238E27FC236}">
                <a16:creationId xmlns:a16="http://schemas.microsoft.com/office/drawing/2014/main" id="{A751BA05-94FD-88EF-5C95-46446FB976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86159" y="4433713"/>
            <a:ext cx="831665" cy="83166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61535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E45D5B00-F00A-0F9B-19A7-435D0EE729CF}"/>
              </a:ext>
            </a:extLst>
          </p:cNvPr>
          <p:cNvSpPr>
            <a:spLocks noGrp="1"/>
          </p:cNvSpPr>
          <p:nvPr>
            <p:ph type="body" idx="1"/>
          </p:nvPr>
        </p:nvSpPr>
        <p:spPr>
          <a:xfrm>
            <a:off x="2560320" y="2545810"/>
            <a:ext cx="6643254" cy="2368304"/>
          </a:xfrm>
        </p:spPr>
        <p:txBody>
          <a:bodyPr vert="horz" lIns="91440" tIns="45720" rIns="91440" bIns="45720" rtlCol="0" anchor="t">
            <a:noAutofit/>
          </a:bodyPr>
          <a:lstStyle/>
          <a:p>
            <a:pPr algn="r">
              <a:spcBef>
                <a:spcPts val="0"/>
              </a:spcBef>
            </a:pPr>
            <a:r>
              <a:rPr kumimoji="0" lang="en-US" sz="5400" i="0" u="none" strike="noStrike" kern="1200" cap="none" spc="0" normalizeH="0" baseline="0" noProof="0" dirty="0">
                <a:ln>
                  <a:noFill/>
                </a:ln>
                <a:solidFill>
                  <a:srgbClr val="27A9E0"/>
                </a:solidFill>
                <a:effectLst/>
                <a:uLnTx/>
                <a:uFillTx/>
                <a:latin typeface="+mj-lt"/>
                <a:ea typeface="+mj-ea"/>
                <a:cs typeface="Helvetica"/>
              </a:rPr>
              <a:t>Embedding Academics</a:t>
            </a:r>
            <a:r>
              <a:rPr lang="en-US" sz="5400" dirty="0">
                <a:solidFill>
                  <a:srgbClr val="27A9E0"/>
                </a:solidFill>
                <a:latin typeface="+mj-lt"/>
                <a:ea typeface="+mj-ea"/>
                <a:cs typeface="Helvetica"/>
              </a:rPr>
              <a:t> </a:t>
            </a:r>
            <a:r>
              <a:rPr kumimoji="0" lang="en-US" sz="5400" i="0" u="none" strike="noStrike" kern="1200" cap="none" spc="0" normalizeH="0" baseline="0" noProof="0" dirty="0">
                <a:ln>
                  <a:noFill/>
                </a:ln>
                <a:solidFill>
                  <a:srgbClr val="27A9E0"/>
                </a:solidFill>
                <a:effectLst/>
                <a:uLnTx/>
                <a:uFillTx/>
                <a:latin typeface="+mj-lt"/>
                <a:ea typeface="+mj-ea"/>
                <a:cs typeface="Helvetica"/>
              </a:rPr>
              <a:t>Into Enrichment Activities</a:t>
            </a:r>
            <a:endParaRPr lang="en-US" sz="5400" dirty="0">
              <a:solidFill>
                <a:srgbClr val="27A9E0"/>
              </a:solidFill>
              <a:latin typeface="+mj-lt"/>
              <a:ea typeface="Calibri"/>
              <a:cs typeface="Calibri"/>
            </a:endParaRPr>
          </a:p>
        </p:txBody>
      </p:sp>
      <p:pic>
        <p:nvPicPr>
          <p:cNvPr id="58" name="Picture Placeholder 57" descr="Teacher high-fiving young student">
            <a:extLst>
              <a:ext uri="{FF2B5EF4-FFF2-40B4-BE49-F238E27FC236}">
                <a16:creationId xmlns:a16="http://schemas.microsoft.com/office/drawing/2014/main" id="{692892BF-4FB4-E8D2-B6D3-C3D3B7971F29}"/>
              </a:ext>
            </a:extLst>
          </p:cNvPr>
          <p:cNvPicPr>
            <a:picLocks noGrp="1" noChangeAspect="1"/>
          </p:cNvPicPr>
          <p:nvPr>
            <p:ph type="pic" sz="quarter" idx="20"/>
          </p:nvPr>
        </p:nvPicPr>
        <p:blipFill>
          <a:blip r:embed="rId4"/>
          <a:srcRect l="15770" r="15770"/>
          <a:stretch>
            <a:fillRect/>
          </a:stretch>
        </p:blipFill>
        <p:spPr/>
      </p:pic>
      <p:pic>
        <p:nvPicPr>
          <p:cNvPr id="52" name="Picture Placeholder 51" descr="Teacher and students in music class">
            <a:extLst>
              <a:ext uri="{FF2B5EF4-FFF2-40B4-BE49-F238E27FC236}">
                <a16:creationId xmlns:a16="http://schemas.microsoft.com/office/drawing/2014/main" id="{DF9176ED-B17E-E289-2B8C-5D8C0AE5C18E}"/>
              </a:ext>
            </a:extLst>
          </p:cNvPr>
          <p:cNvPicPr>
            <a:picLocks noGrp="1" noChangeAspect="1"/>
          </p:cNvPicPr>
          <p:nvPr>
            <p:ph type="pic" sz="quarter" idx="18"/>
          </p:nvPr>
        </p:nvPicPr>
        <p:blipFill>
          <a:blip r:embed="rId5">
            <a:extLst>
              <a:ext uri="{BEBA8EAE-BF5A-486C-A8C5-ECC9F3942E4B}">
                <a14:imgProps xmlns:a14="http://schemas.microsoft.com/office/drawing/2010/main">
                  <a14:imgLayer r:embed="rId6">
                    <a14:imgEffect>
                      <a14:colorTemperature colorTemp="5900"/>
                    </a14:imgEffect>
                    <a14:imgEffect>
                      <a14:saturation sat="66000"/>
                    </a14:imgEffect>
                  </a14:imgLayer>
                </a14:imgProps>
              </a:ext>
            </a:extLst>
          </a:blip>
          <a:srcRect l="14368" r="14368"/>
          <a:stretch>
            <a:fillRect/>
          </a:stretch>
        </p:blipFill>
        <p:spPr/>
      </p:pic>
      <p:pic>
        <p:nvPicPr>
          <p:cNvPr id="15" name="Picture Placeholder 14" descr="Two people planting a plant&#10;&#10;Description automatically generated">
            <a:extLst>
              <a:ext uri="{FF2B5EF4-FFF2-40B4-BE49-F238E27FC236}">
                <a16:creationId xmlns:a16="http://schemas.microsoft.com/office/drawing/2014/main" id="{F2427FF7-A19D-5F74-9D01-C7CA78E68F5A}"/>
              </a:ext>
            </a:extLst>
          </p:cNvPr>
          <p:cNvPicPr>
            <a:picLocks noGrp="1" noChangeAspect="1"/>
          </p:cNvPicPr>
          <p:nvPr>
            <p:ph type="pic" sz="quarter" idx="19"/>
          </p:nvPr>
        </p:nvPicPr>
        <p:blipFill>
          <a:blip r:embed="rId7"/>
          <a:srcRect l="15770" r="15770"/>
          <a:stretch>
            <a:fillRect/>
          </a:stretch>
        </p:blipFill>
        <p:spPr/>
      </p:pic>
    </p:spTree>
    <p:custDataLst>
      <p:tags r:id="rId1"/>
    </p:custDataLst>
    <p:extLst>
      <p:ext uri="{BB962C8B-B14F-4D97-AF65-F5344CB8AC3E}">
        <p14:creationId xmlns:p14="http://schemas.microsoft.com/office/powerpoint/2010/main" val="290593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37BBE-A223-5D7D-4530-75AA32A08C31}"/>
              </a:ext>
            </a:extLst>
          </p:cNvPr>
          <p:cNvSpPr>
            <a:spLocks noGrp="1"/>
          </p:cNvSpPr>
          <p:nvPr>
            <p:ph type="title"/>
          </p:nvPr>
        </p:nvSpPr>
        <p:spPr/>
        <p:txBody>
          <a:bodyPr/>
          <a:lstStyle/>
          <a:p>
            <a:r>
              <a:rPr lang="en-US" dirty="0"/>
              <a:t>Presenter Information</a:t>
            </a:r>
          </a:p>
        </p:txBody>
      </p:sp>
      <p:sp>
        <p:nvSpPr>
          <p:cNvPr id="4" name="Picture Placeholder 3">
            <a:extLst>
              <a:ext uri="{FF2B5EF4-FFF2-40B4-BE49-F238E27FC236}">
                <a16:creationId xmlns:a16="http://schemas.microsoft.com/office/drawing/2014/main" id="{741C4861-5626-F0C0-52A7-F90444C1B9C4}"/>
              </a:ext>
            </a:extLst>
          </p:cNvPr>
          <p:cNvSpPr>
            <a:spLocks noGrp="1"/>
          </p:cNvSpPr>
          <p:nvPr>
            <p:ph type="pic" sz="quarter" idx="13"/>
          </p:nvPr>
        </p:nvSpPr>
        <p:spPr/>
        <p:txBody>
          <a:bodyPr/>
          <a:lstStyle/>
          <a:p>
            <a:endParaRPr lang="en-US" dirty="0"/>
          </a:p>
        </p:txBody>
      </p:sp>
    </p:spTree>
    <p:custDataLst>
      <p:tags r:id="rId1"/>
    </p:custDataLst>
    <p:extLst>
      <p:ext uri="{BB962C8B-B14F-4D97-AF65-F5344CB8AC3E}">
        <p14:creationId xmlns:p14="http://schemas.microsoft.com/office/powerpoint/2010/main" val="1196472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D4E0D623-0AE4-BEBD-890C-DBB842E52B78}"/>
              </a:ext>
            </a:extLst>
          </p:cNvPr>
          <p:cNvSpPr>
            <a:spLocks noGrp="1"/>
          </p:cNvSpPr>
          <p:nvPr>
            <p:ph type="title"/>
          </p:nvPr>
        </p:nvSpPr>
        <p:spPr>
          <a:xfrm>
            <a:off x="2856912" y="381040"/>
            <a:ext cx="8059615" cy="1325563"/>
          </a:xfrm>
        </p:spPr>
        <p:txBody>
          <a:bodyPr/>
          <a:lstStyle/>
          <a:p>
            <a:pPr algn="l"/>
            <a:r>
              <a:rPr kumimoji="0" lang="en-US" sz="4400" b="0" i="0" u="none" strike="noStrike" kern="1200" cap="none" spc="0" normalizeH="0" baseline="0" noProof="0" dirty="0">
                <a:ln>
                  <a:noFill/>
                </a:ln>
                <a:effectLst/>
                <a:uLnTx/>
                <a:uFillTx/>
                <a:latin typeface="Calibri Light" panose="020F0302020204030204" pitchFamily="34" charset="0"/>
                <a:ea typeface="+mj-ea"/>
                <a:cs typeface="+mj-cs"/>
              </a:rPr>
              <a:t>Objectives​</a:t>
            </a:r>
            <a:br>
              <a:rPr lang="en-US" sz="2800" b="0" i="0" u="none" strike="noStrike" dirty="0">
                <a:effectLst/>
              </a:rPr>
            </a:br>
            <a:endParaRPr lang="en-US" dirty="0"/>
          </a:p>
        </p:txBody>
      </p:sp>
      <p:sp>
        <p:nvSpPr>
          <p:cNvPr id="3" name="Content Placeholder 2">
            <a:extLst>
              <a:ext uri="{FF2B5EF4-FFF2-40B4-BE49-F238E27FC236}">
                <a16:creationId xmlns:a16="http://schemas.microsoft.com/office/drawing/2014/main" id="{BC415AF3-87E5-7DDA-DB07-8913A4816A65}"/>
              </a:ext>
            </a:extLst>
          </p:cNvPr>
          <p:cNvSpPr>
            <a:spLocks noGrp="1"/>
          </p:cNvSpPr>
          <p:nvPr>
            <p:ph idx="4294967295"/>
          </p:nvPr>
        </p:nvSpPr>
        <p:spPr>
          <a:xfrm>
            <a:off x="2856913" y="1463041"/>
            <a:ext cx="8059615" cy="4211618"/>
          </a:xfrm>
          <a:solidFill>
            <a:schemeClr val="bg1"/>
          </a:solidFill>
        </p:spPr>
        <p:txBody>
          <a:bodyPr>
            <a:normAutofit/>
          </a:bodyPr>
          <a:lstStyle/>
          <a:p>
            <a:pPr marL="0" indent="0">
              <a:lnSpc>
                <a:spcPct val="100000"/>
              </a:lnSpc>
              <a:spcAft>
                <a:spcPts val="1200"/>
              </a:spcAft>
              <a:buNone/>
            </a:pPr>
            <a:r>
              <a:rPr lang="en-US" sz="2800" dirty="0"/>
              <a:t>This session will help you:</a:t>
            </a:r>
          </a:p>
          <a:p>
            <a:pPr marL="463550" indent="-463550">
              <a:lnSpc>
                <a:spcPct val="100000"/>
              </a:lnSpc>
              <a:spcAft>
                <a:spcPts val="1200"/>
              </a:spcAft>
            </a:pPr>
            <a:r>
              <a:rPr lang="en-US" sz="2800" dirty="0"/>
              <a:t>Understand the role of enrichment activities in learning recovery. </a:t>
            </a:r>
          </a:p>
          <a:p>
            <a:pPr marL="463550" indent="-463550">
              <a:lnSpc>
                <a:spcPct val="100000"/>
              </a:lnSpc>
              <a:spcAft>
                <a:spcPts val="1200"/>
              </a:spcAft>
            </a:pPr>
            <a:r>
              <a:rPr lang="en-US" sz="2800" dirty="0"/>
              <a:t>Explore ways to connect enrichment activities with students’ interests and academic needs.</a:t>
            </a:r>
          </a:p>
          <a:p>
            <a:pPr marL="463550" indent="-463550">
              <a:lnSpc>
                <a:spcPct val="100000"/>
              </a:lnSpc>
            </a:pPr>
            <a:r>
              <a:rPr lang="en-US" sz="2800" dirty="0"/>
              <a:t>Explain how to incorporate academic standards into enrichment activities.</a:t>
            </a:r>
            <a:endParaRPr lang="en-US" sz="2800" dirty="0">
              <a:cs typeface="Calibri"/>
            </a:endParaRPr>
          </a:p>
          <a:p>
            <a:endParaRPr lang="en-US" dirty="0"/>
          </a:p>
        </p:txBody>
      </p:sp>
    </p:spTree>
    <p:custDataLst>
      <p:tags r:id="rId1"/>
    </p:custDataLst>
    <p:extLst>
      <p:ext uri="{BB962C8B-B14F-4D97-AF65-F5344CB8AC3E}">
        <p14:creationId xmlns:p14="http://schemas.microsoft.com/office/powerpoint/2010/main" val="3860702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39F59-F579-48E4-A47D-FBAFFB14539E}"/>
              </a:ext>
            </a:extLst>
          </p:cNvPr>
          <p:cNvSpPr>
            <a:spLocks noGrp="1"/>
          </p:cNvSpPr>
          <p:nvPr>
            <p:ph type="title"/>
          </p:nvPr>
        </p:nvSpPr>
        <p:spPr>
          <a:xfrm>
            <a:off x="787790" y="365125"/>
            <a:ext cx="10566009" cy="1325563"/>
          </a:xfrm>
        </p:spPr>
        <p:txBody>
          <a:bodyPr/>
          <a:lstStyle/>
          <a:p>
            <a:r>
              <a:rPr lang="en-US" dirty="0"/>
              <a:t>The Recipe for Success</a:t>
            </a:r>
          </a:p>
        </p:txBody>
      </p:sp>
      <p:graphicFrame>
        <p:nvGraphicFramePr>
          <p:cNvPr id="12" name="Content Placeholder 3">
            <a:extLst>
              <a:ext uri="{FF2B5EF4-FFF2-40B4-BE49-F238E27FC236}">
                <a16:creationId xmlns:a16="http://schemas.microsoft.com/office/drawing/2014/main" id="{C314BD6E-587C-1FF6-3E65-CDADE172D1F1}"/>
              </a:ext>
            </a:extLst>
          </p:cNvPr>
          <p:cNvGraphicFramePr>
            <a:graphicFrameLocks noGrp="1"/>
          </p:cNvGraphicFramePr>
          <p:nvPr>
            <p:ph sz="half" idx="2"/>
            <p:extLst>
              <p:ext uri="{D42A27DB-BD31-4B8C-83A1-F6EECF244321}">
                <p14:modId xmlns:p14="http://schemas.microsoft.com/office/powerpoint/2010/main" val="3438615673"/>
              </p:ext>
            </p:extLst>
          </p:nvPr>
        </p:nvGraphicFramePr>
        <p:xfrm>
          <a:off x="6311152" y="1580804"/>
          <a:ext cx="5093058" cy="40938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Content Placeholder 8" descr="Child shaking hands">
            <a:extLst>
              <a:ext uri="{FF2B5EF4-FFF2-40B4-BE49-F238E27FC236}">
                <a16:creationId xmlns:a16="http://schemas.microsoft.com/office/drawing/2014/main" id="{C3383CB6-0631-0957-ADA9-48C27FDCD1F5}"/>
              </a:ext>
            </a:extLst>
          </p:cNvPr>
          <p:cNvPicPr>
            <a:picLocks noGrp="1" noChangeAspect="1"/>
          </p:cNvPicPr>
          <p:nvPr>
            <p:ph sz="half" idx="1"/>
          </p:nvPr>
        </p:nvPicPr>
        <p:blipFill>
          <a:blip r:embed="rId9"/>
          <a:stretch>
            <a:fillRect/>
          </a:stretch>
        </p:blipFill>
        <p:spPr>
          <a:xfrm>
            <a:off x="699249" y="1955633"/>
            <a:ext cx="5181600" cy="3454080"/>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1489280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64176-9520-B588-8B81-F226BB88BE18}"/>
              </a:ext>
            </a:extLst>
          </p:cNvPr>
          <p:cNvSpPr>
            <a:spLocks noGrp="1"/>
          </p:cNvSpPr>
          <p:nvPr>
            <p:ph type="title"/>
          </p:nvPr>
        </p:nvSpPr>
        <p:spPr>
          <a:xfrm>
            <a:off x="839788" y="498666"/>
            <a:ext cx="6798141" cy="980691"/>
          </a:xfrm>
        </p:spPr>
        <p:txBody>
          <a:bodyPr>
            <a:normAutofit/>
          </a:bodyPr>
          <a:lstStyle/>
          <a:p>
            <a:r>
              <a:rPr lang="en-US" sz="4400" dirty="0"/>
              <a:t>The Academics in Music</a:t>
            </a:r>
          </a:p>
        </p:txBody>
      </p:sp>
      <p:sp>
        <p:nvSpPr>
          <p:cNvPr id="5" name="Text Placeholder 4">
            <a:extLst>
              <a:ext uri="{FF2B5EF4-FFF2-40B4-BE49-F238E27FC236}">
                <a16:creationId xmlns:a16="http://schemas.microsoft.com/office/drawing/2014/main" id="{7E28DBC3-9DDC-9932-51C9-800126BB88C4}"/>
              </a:ext>
            </a:extLst>
          </p:cNvPr>
          <p:cNvSpPr>
            <a:spLocks noGrp="1"/>
          </p:cNvSpPr>
          <p:nvPr>
            <p:ph type="body" sz="half" idx="2"/>
          </p:nvPr>
        </p:nvSpPr>
        <p:spPr>
          <a:xfrm>
            <a:off x="5715000" y="1820863"/>
            <a:ext cx="5983941" cy="3811588"/>
          </a:xfrm>
        </p:spPr>
        <p:txBody>
          <a:bodyPr>
            <a:noAutofit/>
          </a:bodyPr>
          <a:lstStyle/>
          <a:p>
            <a:pPr marL="463550" indent="-463550">
              <a:lnSpc>
                <a:spcPct val="100000"/>
              </a:lnSpc>
              <a:spcBef>
                <a:spcPts val="600"/>
              </a:spcBef>
              <a:spcAft>
                <a:spcPts val="1000"/>
              </a:spcAft>
              <a:buFont typeface="Arial" panose="020B0604020202020204" pitchFamily="34" charset="0"/>
              <a:buChar char="•"/>
            </a:pPr>
            <a:r>
              <a:rPr lang="en-US" sz="2800" dirty="0"/>
              <a:t>Understand the principles of sound, including tempo, dynamics, and pitch.</a:t>
            </a:r>
          </a:p>
          <a:p>
            <a:pPr marL="463550" indent="-463550">
              <a:lnSpc>
                <a:spcPct val="100000"/>
              </a:lnSpc>
              <a:spcBef>
                <a:spcPts val="600"/>
              </a:spcBef>
              <a:spcAft>
                <a:spcPts val="1000"/>
              </a:spcAft>
              <a:buFont typeface="Arial" panose="020B0604020202020204" pitchFamily="34" charset="0"/>
              <a:buChar char="•"/>
            </a:pPr>
            <a:r>
              <a:rPr lang="en-US" sz="2800" dirty="0"/>
              <a:t>Learn about fractions through musical notes.</a:t>
            </a:r>
          </a:p>
          <a:p>
            <a:pPr marL="463550" indent="-463550">
              <a:lnSpc>
                <a:spcPct val="100000"/>
              </a:lnSpc>
              <a:spcBef>
                <a:spcPts val="600"/>
              </a:spcBef>
              <a:spcAft>
                <a:spcPts val="1000"/>
              </a:spcAft>
              <a:buFont typeface="Arial" panose="020B0604020202020204" pitchFamily="34" charset="0"/>
              <a:buChar char="•"/>
            </a:pPr>
            <a:r>
              <a:rPr lang="en-US" sz="2800" dirty="0"/>
              <a:t>Communicate meaning.</a:t>
            </a:r>
          </a:p>
          <a:p>
            <a:pPr marL="463550" indent="-463550">
              <a:lnSpc>
                <a:spcPct val="100000"/>
              </a:lnSpc>
              <a:spcBef>
                <a:spcPts val="600"/>
              </a:spcBef>
              <a:buFont typeface="Arial" panose="020B0604020202020204" pitchFamily="34" charset="0"/>
              <a:buChar char="•"/>
            </a:pPr>
            <a:r>
              <a:rPr lang="en-US" sz="2800" dirty="0"/>
              <a:t>Design and build instruments.</a:t>
            </a:r>
          </a:p>
          <a:p>
            <a:pPr marL="457200" indent="-457200">
              <a:spcBef>
                <a:spcPts val="600"/>
              </a:spcBef>
              <a:buFont typeface="Arial" panose="020B0604020202020204" pitchFamily="34" charset="0"/>
              <a:buChar char="•"/>
            </a:pPr>
            <a:endParaRPr lang="en-US" sz="2800" dirty="0"/>
          </a:p>
        </p:txBody>
      </p:sp>
      <p:pic>
        <p:nvPicPr>
          <p:cNvPr id="9" name="Content Placeholder 8" descr="A child playing a guitar">
            <a:extLst>
              <a:ext uri="{FF2B5EF4-FFF2-40B4-BE49-F238E27FC236}">
                <a16:creationId xmlns:a16="http://schemas.microsoft.com/office/drawing/2014/main" id="{1D453BB3-244C-E969-3677-99495FCBEC93}"/>
              </a:ext>
            </a:extLst>
          </p:cNvPr>
          <p:cNvPicPr>
            <a:picLocks noGrp="1" noChangeAspect="1"/>
          </p:cNvPicPr>
          <p:nvPr>
            <p:ph idx="1"/>
          </p:nvPr>
        </p:nvPicPr>
        <p:blipFill>
          <a:blip r:embed="rId4"/>
          <a:stretch>
            <a:fillRect/>
          </a:stretch>
        </p:blipFill>
        <p:spPr>
          <a:xfrm>
            <a:off x="839788" y="2299276"/>
            <a:ext cx="4282142" cy="2854761"/>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13002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9AF47A-8DE3-BF33-83F3-D26BE967B17C}"/>
              </a:ext>
            </a:extLst>
          </p:cNvPr>
          <p:cNvSpPr>
            <a:spLocks noGrp="1"/>
          </p:cNvSpPr>
          <p:nvPr>
            <p:ph type="title"/>
          </p:nvPr>
        </p:nvSpPr>
        <p:spPr>
          <a:xfrm>
            <a:off x="2456369" y="168274"/>
            <a:ext cx="8585548" cy="1325563"/>
          </a:xfrm>
        </p:spPr>
        <p:txBody>
          <a:bodyPr/>
          <a:lstStyle/>
          <a:p>
            <a:pPr algn="l"/>
            <a:r>
              <a:rPr lang="en-US" dirty="0"/>
              <a:t>The Academics in Art</a:t>
            </a:r>
          </a:p>
        </p:txBody>
      </p:sp>
      <p:pic>
        <p:nvPicPr>
          <p:cNvPr id="11" name="Content Placeholder 10" descr="A child in a wheelchair holding a painting">
            <a:extLst>
              <a:ext uri="{FF2B5EF4-FFF2-40B4-BE49-F238E27FC236}">
                <a16:creationId xmlns:a16="http://schemas.microsoft.com/office/drawing/2014/main" id="{87265C58-8680-444B-A7E2-C720C0030DA3}"/>
              </a:ext>
            </a:extLst>
          </p:cNvPr>
          <p:cNvPicPr>
            <a:picLocks noGrp="1" noChangeAspect="1"/>
          </p:cNvPicPr>
          <p:nvPr>
            <p:ph type="pic" sz="quarter" idx="13"/>
          </p:nvPr>
        </p:nvPicPr>
        <p:blipFill rotWithShape="1">
          <a:blip r:embed="rId4"/>
          <a:srcRect l="6430" r="27560"/>
          <a:stretch/>
        </p:blipFill>
        <p:spPr>
          <a:xfrm>
            <a:off x="2595140" y="1801907"/>
            <a:ext cx="3808835" cy="3849497"/>
          </a:xfrm>
          <a:prstGeom prst="rect">
            <a:avLst/>
          </a:prstGeom>
          <a:ln>
            <a:noFill/>
          </a:ln>
          <a:effectLst>
            <a:softEdge rad="112500"/>
          </a:effectLst>
        </p:spPr>
      </p:pic>
      <p:sp>
        <p:nvSpPr>
          <p:cNvPr id="6" name="Content Placeholder 5">
            <a:extLst>
              <a:ext uri="{FF2B5EF4-FFF2-40B4-BE49-F238E27FC236}">
                <a16:creationId xmlns:a16="http://schemas.microsoft.com/office/drawing/2014/main" id="{37D964CB-EC1E-8AA2-8941-429667FAD588}"/>
              </a:ext>
            </a:extLst>
          </p:cNvPr>
          <p:cNvSpPr>
            <a:spLocks noGrp="1"/>
          </p:cNvSpPr>
          <p:nvPr>
            <p:ph sz="half" idx="4294967295"/>
          </p:nvPr>
        </p:nvSpPr>
        <p:spPr>
          <a:xfrm>
            <a:off x="6582888" y="1801907"/>
            <a:ext cx="5324895" cy="4887819"/>
          </a:xfrm>
        </p:spPr>
        <p:txBody>
          <a:bodyPr>
            <a:normAutofit/>
          </a:bodyPr>
          <a:lstStyle/>
          <a:p>
            <a:pPr marL="463550" marR="0" lvl="0" indent="-463550" algn="l" defTabSz="914400" rtl="0" eaLnBrk="1" fontAlgn="auto" latinLnBrk="0" hangingPunct="1">
              <a:lnSpc>
                <a:spcPct val="100000"/>
              </a:lnSpc>
              <a:spcBef>
                <a:spcPts val="1000"/>
              </a:spcBef>
              <a:spcAft>
                <a:spcPts val="120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ea typeface="+mn-ea"/>
                <a:cs typeface="+mn-cs"/>
              </a:rPr>
              <a:t>Communicate complex ideas through the visual arts.</a:t>
            </a:r>
          </a:p>
          <a:p>
            <a:pPr marL="463550" marR="0" lvl="0" indent="-4635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ea typeface="+mn-ea"/>
                <a:cs typeface="+mn-cs"/>
              </a:rPr>
              <a:t>Use mathematical principles</a:t>
            </a:r>
          </a:p>
          <a:p>
            <a:pPr marL="463550" marR="0" lvl="0" indent="-463550" algn="l" defTabSz="914400"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b="0" i="0" u="none" strike="noStrike" kern="1200" cap="none" spc="0" normalizeH="0" baseline="0" noProof="0" dirty="0">
                <a:ln>
                  <a:noFill/>
                </a:ln>
                <a:effectLst/>
                <a:uLnTx/>
                <a:uFillTx/>
                <a:ea typeface="+mn-ea"/>
                <a:cs typeface="+mn-cs"/>
              </a:rPr>
              <a:t>      (e.g., geometry, measurement).</a:t>
            </a:r>
          </a:p>
          <a:p>
            <a:pPr marL="463550" marR="0" lvl="0" indent="-46355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effectLst/>
                <a:uLnTx/>
                <a:uFillTx/>
                <a:ea typeface="+mn-ea"/>
                <a:cs typeface="+mn-cs"/>
              </a:rPr>
              <a:t>Make connections between ideas.</a:t>
            </a:r>
          </a:p>
          <a:p>
            <a:endParaRPr lang="en-US" dirty="0"/>
          </a:p>
        </p:txBody>
      </p:sp>
    </p:spTree>
    <p:custDataLst>
      <p:tags r:id="rId1"/>
    </p:custDataLst>
    <p:extLst>
      <p:ext uri="{BB962C8B-B14F-4D97-AF65-F5344CB8AC3E}">
        <p14:creationId xmlns:p14="http://schemas.microsoft.com/office/powerpoint/2010/main" val="21448091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422C3-9D0D-9FF1-80A3-599014ACFABC}"/>
              </a:ext>
            </a:extLst>
          </p:cNvPr>
          <p:cNvSpPr>
            <a:spLocks noGrp="1"/>
          </p:cNvSpPr>
          <p:nvPr>
            <p:ph type="title"/>
          </p:nvPr>
        </p:nvSpPr>
        <p:spPr/>
        <p:txBody>
          <a:bodyPr>
            <a:normAutofit/>
          </a:bodyPr>
          <a:lstStyle/>
          <a:p>
            <a:r>
              <a:rPr lang="en-US" b="0" i="0" u="none" strike="noStrike" dirty="0">
                <a:solidFill>
                  <a:srgbClr val="000000"/>
                </a:solidFill>
                <a:effectLst/>
                <a:latin typeface="Calibri Light" panose="020F0302020204030204" pitchFamily="34" charset="0"/>
              </a:rPr>
              <a:t>The Academics in Cooking</a:t>
            </a:r>
            <a:r>
              <a:rPr lang="en-US" b="0" i="0" dirty="0">
                <a:solidFill>
                  <a:srgbClr val="808080"/>
                </a:solidFill>
                <a:effectLst/>
                <a:latin typeface="Calibri Light" panose="020F0302020204030204" pitchFamily="34" charset="0"/>
              </a:rPr>
              <a:t>​</a:t>
            </a:r>
            <a:endParaRPr lang="en-US" dirty="0"/>
          </a:p>
        </p:txBody>
      </p:sp>
      <p:sp>
        <p:nvSpPr>
          <p:cNvPr id="5" name="Content Placeholder 4">
            <a:extLst>
              <a:ext uri="{FF2B5EF4-FFF2-40B4-BE49-F238E27FC236}">
                <a16:creationId xmlns:a16="http://schemas.microsoft.com/office/drawing/2014/main" id="{009772B8-2D46-20C7-E213-40FE829DE42F}"/>
              </a:ext>
            </a:extLst>
          </p:cNvPr>
          <p:cNvSpPr>
            <a:spLocks noGrp="1"/>
          </p:cNvSpPr>
          <p:nvPr>
            <p:ph sz="half" idx="1"/>
          </p:nvPr>
        </p:nvSpPr>
        <p:spPr>
          <a:xfrm>
            <a:off x="838200" y="2212294"/>
            <a:ext cx="5181600" cy="2852057"/>
          </a:xfrm>
        </p:spPr>
        <p:txBody>
          <a:bodyPr>
            <a:noAutofit/>
          </a:bodyPr>
          <a:lstStyle/>
          <a:p>
            <a:pPr marL="463550" indent="-463550">
              <a:lnSpc>
                <a:spcPct val="100000"/>
              </a:lnSpc>
              <a:spcAft>
                <a:spcPts val="1200"/>
              </a:spcAft>
            </a:pPr>
            <a:r>
              <a:rPr lang="en-US" sz="3200" dirty="0"/>
              <a:t>Gain research skills. </a:t>
            </a:r>
          </a:p>
          <a:p>
            <a:pPr marL="463550" indent="-463550">
              <a:lnSpc>
                <a:spcPct val="100000"/>
              </a:lnSpc>
              <a:spcAft>
                <a:spcPts val="1200"/>
              </a:spcAft>
            </a:pPr>
            <a:r>
              <a:rPr lang="en-US" sz="3200" dirty="0"/>
              <a:t>Explore scientific reasoning.</a:t>
            </a:r>
          </a:p>
          <a:p>
            <a:pPr marL="463550" indent="-463550">
              <a:lnSpc>
                <a:spcPct val="100000"/>
              </a:lnSpc>
              <a:spcAft>
                <a:spcPts val="1200"/>
              </a:spcAft>
            </a:pPr>
            <a:r>
              <a:rPr lang="en-US" sz="3200" dirty="0"/>
              <a:t>Build data collection and statistical skills. </a:t>
            </a:r>
          </a:p>
          <a:p>
            <a:endParaRPr lang="en-US" sz="3200" dirty="0"/>
          </a:p>
        </p:txBody>
      </p:sp>
      <p:pic>
        <p:nvPicPr>
          <p:cNvPr id="8" name="Content Placeholder 7" descr="A group of children in a kitchen">
            <a:extLst>
              <a:ext uri="{FF2B5EF4-FFF2-40B4-BE49-F238E27FC236}">
                <a16:creationId xmlns:a16="http://schemas.microsoft.com/office/drawing/2014/main" id="{65993547-F72B-4848-24AD-F5AE257FC910}"/>
              </a:ext>
            </a:extLst>
          </p:cNvPr>
          <p:cNvPicPr>
            <a:picLocks noGrp="1" noChangeAspect="1"/>
          </p:cNvPicPr>
          <p:nvPr>
            <p:ph sz="half" idx="2"/>
          </p:nvPr>
        </p:nvPicPr>
        <p:blipFill rotWithShape="1">
          <a:blip r:embed="rId4"/>
          <a:srcRect l="-1429" t="1594" r="1429" b="-1594"/>
          <a:stretch/>
        </p:blipFill>
        <p:spPr>
          <a:xfrm>
            <a:off x="6019800" y="1917021"/>
            <a:ext cx="5334000" cy="3556000"/>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6697222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F83A573E-7849-7BEE-F8BA-A60BB34C0FAB}"/>
              </a:ext>
            </a:extLst>
          </p:cNvPr>
          <p:cNvSpPr>
            <a:spLocks noChangeArrowheads="1"/>
          </p:cNvSpPr>
          <p:nvPr/>
        </p:nvSpPr>
        <p:spPr bwMode="auto">
          <a:xfrm>
            <a:off x="1658938" y="17970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itle 1">
            <a:extLst>
              <a:ext uri="{FF2B5EF4-FFF2-40B4-BE49-F238E27FC236}">
                <a16:creationId xmlns:a16="http://schemas.microsoft.com/office/drawing/2014/main" id="{FAF40BA1-C696-8D52-1FEB-68AAB2C69145}"/>
              </a:ext>
            </a:extLst>
          </p:cNvPr>
          <p:cNvSpPr>
            <a:spLocks noGrp="1"/>
          </p:cNvSpPr>
          <p:nvPr>
            <p:ph type="title"/>
          </p:nvPr>
        </p:nvSpPr>
        <p:spPr>
          <a:xfrm>
            <a:off x="838200" y="365125"/>
            <a:ext cx="10515600" cy="1325563"/>
          </a:xfrm>
        </p:spPr>
        <p:txBody>
          <a:bodyPr/>
          <a:lstStyle/>
          <a:p>
            <a:r>
              <a:rPr lang="en-US" dirty="0"/>
              <a:t>Add Standards Into the Mix</a:t>
            </a:r>
          </a:p>
        </p:txBody>
      </p:sp>
      <p:graphicFrame>
        <p:nvGraphicFramePr>
          <p:cNvPr id="8" name="Diagram 7">
            <a:extLst>
              <a:ext uri="{FF2B5EF4-FFF2-40B4-BE49-F238E27FC236}">
                <a16:creationId xmlns:a16="http://schemas.microsoft.com/office/drawing/2014/main" id="{64845BF8-A44B-87B2-11FA-2C8185E0B5B3}"/>
              </a:ext>
            </a:extLst>
          </p:cNvPr>
          <p:cNvGraphicFramePr/>
          <p:nvPr>
            <p:extLst>
              <p:ext uri="{D42A27DB-BD31-4B8C-83A1-F6EECF244321}">
                <p14:modId xmlns:p14="http://schemas.microsoft.com/office/powerpoint/2010/main" val="3687330007"/>
              </p:ext>
            </p:extLst>
          </p:nvPr>
        </p:nvGraphicFramePr>
        <p:xfrm>
          <a:off x="1955431" y="1797050"/>
          <a:ext cx="8281138" cy="42794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88379491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DESIGN_ID_CUSTOM DESIGN" val="WYYiRaNm"/>
  <p:tag name="ARTICULATE_DESIGN_ID_1_CUSTOM DESIGN" val="Mo19Cfc8"/>
  <p:tag name="ARTICULATE_DESIGN_ID_3_OFFICE THEME" val="z3ueD9bs"/>
  <p:tag name="ARTICULATE_SLIDE_COUNT" val="1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ustom Design">
  <a:themeElements>
    <a:clrScheme name="Custom 3">
      <a:dk1>
        <a:sysClr val="windowText" lastClr="000000"/>
      </a:dk1>
      <a:lt1>
        <a:sysClr val="window" lastClr="FFFFFF"/>
      </a:lt1>
      <a:dk2>
        <a:srgbClr val="2B3D8D"/>
      </a:dk2>
      <a:lt2>
        <a:srgbClr val="65348E"/>
      </a:lt2>
      <a:accent1>
        <a:srgbClr val="2AA8E0"/>
      </a:accent1>
      <a:accent2>
        <a:srgbClr val="5D4C44"/>
      </a:accent2>
      <a:accent3>
        <a:srgbClr val="99827A"/>
      </a:accent3>
      <a:accent4>
        <a:srgbClr val="F15C2C"/>
      </a:accent4>
      <a:accent5>
        <a:srgbClr val="F49322"/>
      </a:accent5>
      <a:accent6>
        <a:srgbClr val="9E1F64"/>
      </a:accent6>
      <a:hlink>
        <a:srgbClr val="2B3D8D"/>
      </a:hlink>
      <a:folHlink>
        <a:srgbClr val="6534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Custom 3">
      <a:dk1>
        <a:sysClr val="windowText" lastClr="000000"/>
      </a:dk1>
      <a:lt1>
        <a:sysClr val="window" lastClr="FFFFFF"/>
      </a:lt1>
      <a:dk2>
        <a:srgbClr val="2B3D8D"/>
      </a:dk2>
      <a:lt2>
        <a:srgbClr val="65348E"/>
      </a:lt2>
      <a:accent1>
        <a:srgbClr val="2AA8E0"/>
      </a:accent1>
      <a:accent2>
        <a:srgbClr val="5D4C44"/>
      </a:accent2>
      <a:accent3>
        <a:srgbClr val="99827A"/>
      </a:accent3>
      <a:accent4>
        <a:srgbClr val="F15C2C"/>
      </a:accent4>
      <a:accent5>
        <a:srgbClr val="F49322"/>
      </a:accent5>
      <a:accent6>
        <a:srgbClr val="9E1F64"/>
      </a:accent6>
      <a:hlink>
        <a:srgbClr val="2B3D8D"/>
      </a:hlink>
      <a:folHlink>
        <a:srgbClr val="6534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Custom 3">
      <a:dk1>
        <a:sysClr val="windowText" lastClr="000000"/>
      </a:dk1>
      <a:lt1>
        <a:sysClr val="window" lastClr="FFFFFF"/>
      </a:lt1>
      <a:dk2>
        <a:srgbClr val="2B3D8D"/>
      </a:dk2>
      <a:lt2>
        <a:srgbClr val="65348E"/>
      </a:lt2>
      <a:accent1>
        <a:srgbClr val="2AA8E0"/>
      </a:accent1>
      <a:accent2>
        <a:srgbClr val="5D4C44"/>
      </a:accent2>
      <a:accent3>
        <a:srgbClr val="99827A"/>
      </a:accent3>
      <a:accent4>
        <a:srgbClr val="F15C2C"/>
      </a:accent4>
      <a:accent5>
        <a:srgbClr val="F49322"/>
      </a:accent5>
      <a:accent6>
        <a:srgbClr val="9E1F64"/>
      </a:accent6>
      <a:hlink>
        <a:srgbClr val="2B3D8D"/>
      </a:hlink>
      <a:folHlink>
        <a:srgbClr val="65348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F901874EAC8D846A8ABED38ABC8DF33" ma:contentTypeVersion="15" ma:contentTypeDescription="Create a new document." ma:contentTypeScope="" ma:versionID="485aadabe0d8df4910baec5410c54624">
  <xsd:schema xmlns:xsd="http://www.w3.org/2001/XMLSchema" xmlns:xs="http://www.w3.org/2001/XMLSchema" xmlns:p="http://schemas.microsoft.com/office/2006/metadata/properties" xmlns:ns2="b6a509bb-a435-4183-8518-69bc2ecdf922" xmlns:ns3="2885f11a-13f0-4f38-a110-26f49048d038" targetNamespace="http://schemas.microsoft.com/office/2006/metadata/properties" ma:root="true" ma:fieldsID="89f855269bbc00104bb4f0715c18f390" ns2:_="" ns3:_="">
    <xsd:import namespace="b6a509bb-a435-4183-8518-69bc2ecdf922"/>
    <xsd:import namespace="2885f11a-13f0-4f38-a110-26f49048d038"/>
    <xsd:element name="properties">
      <xsd:complexType>
        <xsd:sequence>
          <xsd:element name="documentManagement">
            <xsd:complexType>
              <xsd:all>
                <xsd:element ref="ns2:Date" minOccurs="0"/>
                <xsd:element ref="ns2:MediaServiceMetadata" minOccurs="0"/>
                <xsd:element ref="ns2:MediaServiceFastMetadata" minOccurs="0"/>
                <xsd:element ref="ns2:MediaServiceObjectDetectorVersions" minOccurs="0"/>
                <xsd:element ref="ns3:SharedWithUsers" minOccurs="0"/>
                <xsd:element ref="ns3:SharedWithDetail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6a509bb-a435-4183-8518-69bc2ecdf922" elementFormDefault="qualified">
    <xsd:import namespace="http://schemas.microsoft.com/office/2006/documentManagement/types"/>
    <xsd:import namespace="http://schemas.microsoft.com/office/infopath/2007/PartnerControls"/>
    <xsd:element name="Date" ma:index="8" nillable="true" ma:displayName="Date" ma:format="DateOnly" ma:internalName="Date">
      <xsd:simpleType>
        <xsd:restriction base="dms:DateTime"/>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e7ce0f63-8c60-4528-992a-d6938baa584d"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885f11a-13f0-4f38-a110-26f49048d03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c3c3373-c476-4980-b59f-9255558b6439}" ma:internalName="TaxCatchAll" ma:showField="CatchAllData" ma:web="2885f11a-13f0-4f38-a110-26f49048d03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ate xmlns="b6a509bb-a435-4183-8518-69bc2ecdf922" xsi:nil="true"/>
    <lcf76f155ced4ddcb4097134ff3c332f xmlns="b6a509bb-a435-4183-8518-69bc2ecdf922">
      <Terms xmlns="http://schemas.microsoft.com/office/infopath/2007/PartnerControls"/>
    </lcf76f155ced4ddcb4097134ff3c332f>
    <TaxCatchAll xmlns="2885f11a-13f0-4f38-a110-26f49048d038" xsi:nil="true"/>
    <SharedWithUsers xmlns="2885f11a-13f0-4f38-a110-26f49048d038">
      <UserInfo>
        <DisplayName>Kathleen Bethke</DisplayName>
        <AccountId>15</AccountId>
        <AccountType/>
      </UserInfo>
      <UserInfo>
        <DisplayName>Candace Ferguson</DisplayName>
        <AccountId>12</AccountId>
        <AccountType/>
      </UserInfo>
      <UserInfo>
        <DisplayName>Michelle Owens</DisplayName>
        <AccountId>16</AccountId>
        <AccountType/>
      </UserInfo>
      <UserInfo>
        <DisplayName>Carla McClure</DisplayName>
        <AccountId>31</AccountId>
        <AccountType/>
      </UserInfo>
    </SharedWithUsers>
  </documentManagement>
</p:properties>
</file>

<file path=customXml/itemProps1.xml><?xml version="1.0" encoding="utf-8"?>
<ds:datastoreItem xmlns:ds="http://schemas.openxmlformats.org/officeDocument/2006/customXml" ds:itemID="{5B96BB45-7AE7-4E12-9284-F052FF73C128}">
  <ds:schemaRefs>
    <ds:schemaRef ds:uri="http://schemas.microsoft.com/sharepoint/v3/contenttype/forms"/>
  </ds:schemaRefs>
</ds:datastoreItem>
</file>

<file path=customXml/itemProps2.xml><?xml version="1.0" encoding="utf-8"?>
<ds:datastoreItem xmlns:ds="http://schemas.openxmlformats.org/officeDocument/2006/customXml" ds:itemID="{5613DFB2-EC04-4F4E-B92A-A0CF9280F6E8}">
  <ds:schemaRefs>
    <ds:schemaRef ds:uri="2885f11a-13f0-4f38-a110-26f49048d038"/>
    <ds:schemaRef ds:uri="b6a509bb-a435-4183-8518-69bc2ecdf92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8B5DF262-A58A-4B83-B058-29435695702B}">
  <ds:schemaRefs>
    <ds:schemaRef ds:uri="http://purl.org/dc/terms/"/>
    <ds:schemaRef ds:uri="http://purl.org/dc/elements/1.1/"/>
    <ds:schemaRef ds:uri="http://purl.org/dc/dcmitype/"/>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2885f11a-13f0-4f38-a110-26f49048d038"/>
    <ds:schemaRef ds:uri="b6a509bb-a435-4183-8518-69bc2ecdf922"/>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1601</TotalTime>
  <Words>3536</Words>
  <Application>Microsoft Office PowerPoint</Application>
  <PresentationFormat>Widescreen</PresentationFormat>
  <Paragraphs>244</Paragraphs>
  <Slides>12</Slides>
  <Notes>12</Notes>
  <HiddenSlides>1</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12</vt:i4>
      </vt:variant>
    </vt:vector>
  </HeadingPairs>
  <TitlesOfParts>
    <vt:vector size="21" baseType="lpstr">
      <vt:lpstr>Amazon Ember</vt:lpstr>
      <vt:lpstr>Arial</vt:lpstr>
      <vt:lpstr>Calibri</vt:lpstr>
      <vt:lpstr>Calibri Light</vt:lpstr>
      <vt:lpstr>Courier New</vt:lpstr>
      <vt:lpstr>Times New Roman</vt:lpstr>
      <vt:lpstr>Custom Design</vt:lpstr>
      <vt:lpstr>1_Custom Design</vt:lpstr>
      <vt:lpstr>3_Office Theme</vt:lpstr>
      <vt:lpstr>PowerPoint Presentation</vt:lpstr>
      <vt:lpstr>PowerPoint Presentation</vt:lpstr>
      <vt:lpstr>Presenter Information</vt:lpstr>
      <vt:lpstr>Objectives​ </vt:lpstr>
      <vt:lpstr>The Recipe for Success</vt:lpstr>
      <vt:lpstr>The Academics in Music</vt:lpstr>
      <vt:lpstr>The Academics in Art</vt:lpstr>
      <vt:lpstr>The Academics in Cooking​</vt:lpstr>
      <vt:lpstr>Add Standards Into the Mix</vt:lpstr>
      <vt:lpstr>Extending the Learning</vt:lpstr>
      <vt:lpstr>Next Steps</vt:lpstr>
      <vt:lpstr>This resource was developed in 2024 by the Nita M. Lowey 21st Century Community Learning Centers (21st CCLC) National Technical Assistance Center (NTAC), funded under a grant from the U.S. Department of Education (Department) and administered by Synergy Enterprises, Inc. under Cooperative Agreement No. 287E230009 with the Department’s Office of Elementary and Secondary Education. Opinions expressed herein do not necessarily reflect the position or policy of the Department, nor does mention of trade names, commercial products, or organizations imply endorsement by the Department or the federal government. This resource is in the public domain and is available at 21stcclcntac.org. Authorization to reproduce it in whole or in part is granted.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Virginia Robles-Villalba</dc:creator>
  <cp:lastModifiedBy>Carla McClure</cp:lastModifiedBy>
  <cp:revision>26</cp:revision>
  <dcterms:created xsi:type="dcterms:W3CDTF">2024-01-22T16:20:09Z</dcterms:created>
  <dcterms:modified xsi:type="dcterms:W3CDTF">2024-03-11T07:56:32Z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0x0101000F901874EAC8D846A8ABED38ABC8DF33</vt:lpwstr>
  </property>
  <property fmtid="{D5CDD505-2E9C-101B-9397-08002B2CF9AE}" pid="3" name="MediaServiceImageTags">
    <vt:lpwstr/>
  </property>
  <property fmtid="{D5CDD505-2E9C-101B-9397-08002B2CF9AE}" pid="4" name="ArticulateGUID">
    <vt:lpwstr>C66355EF-D8D2-4283-A848-0E4125C2F2C3</vt:lpwstr>
  </property>
  <property fmtid="{D5CDD505-2E9C-101B-9397-08002B2CF9AE}" pid="5" name="ArticulatePath">
    <vt:lpwstr>https://synergye365.sharepoint.com/sites/21st_CCLC_National_Technical_Assistance_Center_NTAC/NTAC  Year 1/Activity 4 - Technical Assistance/Universal/Conferences/Beyond School Hours 2024/Presentations/BSH NTAC Positive Student Behavior PPT</vt:lpwstr>
  </property>
</Properties>
</file>